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67" r:id="rId3"/>
    <p:sldId id="266" r:id="rId4"/>
    <p:sldId id="284" r:id="rId5"/>
    <p:sldId id="285" r:id="rId6"/>
    <p:sldId id="286" r:id="rId7"/>
    <p:sldId id="287" r:id="rId8"/>
    <p:sldId id="289" r:id="rId9"/>
    <p:sldId id="302" r:id="rId10"/>
    <p:sldId id="288" r:id="rId11"/>
    <p:sldId id="291" r:id="rId12"/>
    <p:sldId id="293" r:id="rId13"/>
    <p:sldId id="295" r:id="rId14"/>
    <p:sldId id="296" r:id="rId15"/>
    <p:sldId id="297" r:id="rId16"/>
    <p:sldId id="298" r:id="rId17"/>
    <p:sldId id="313" r:id="rId18"/>
    <p:sldId id="301" r:id="rId19"/>
    <p:sldId id="299" r:id="rId20"/>
    <p:sldId id="300"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91" autoAdjust="0"/>
  </p:normalViewPr>
  <p:slideViewPr>
    <p:cSldViewPr snapToGrid="0" showGuides="1">
      <p:cViewPr varScale="1">
        <p:scale>
          <a:sx n="92" d="100"/>
          <a:sy n="92" d="100"/>
        </p:scale>
        <p:origin x="64"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90BDB1-6B37-4402-89BC-078C34C6FE95}" type="doc">
      <dgm:prSet loTypeId="urn:microsoft.com/office/officeart/2005/8/layout/orgChart1#1" loCatId="hierarchy" qsTypeId="urn:microsoft.com/office/officeart/2005/8/quickstyle/simple3#1" qsCatId="simple" csTypeId="urn:microsoft.com/office/officeart/2005/8/colors/accent1_2#1" csCatId="accent1" phldr="1"/>
      <dgm:spPr/>
      <dgm:t>
        <a:bodyPr/>
        <a:lstStyle/>
        <a:p>
          <a:endParaRPr lang="zh-CN" altLang="en-US"/>
        </a:p>
      </dgm:t>
    </dgm:pt>
    <dgm:pt modelId="{7EDCA807-7C93-4AC4-AC6D-9D28AE8D9432}">
      <dgm:prSet phldrT="[文本]"/>
      <dgm:spPr/>
      <dgm:t>
        <a:bodyPr/>
        <a:lstStyle/>
        <a:p>
          <a:r>
            <a:rPr lang="zh-CN" altLang="en-US" b="0" i="0" dirty="0"/>
            <a:t>细胞生物学和遗传学导论</a:t>
          </a:r>
          <a:endParaRPr lang="zh-CN" altLang="en-US" dirty="0"/>
        </a:p>
      </dgm:t>
    </dgm:pt>
    <dgm:pt modelId="{775F9042-0BFA-4754-A528-5EEFF8E72F93}" type="parTrans" cxnId="{29F6E840-A258-4111-9F95-16A01812B539}">
      <dgm:prSet/>
      <dgm:spPr/>
      <dgm:t>
        <a:bodyPr/>
        <a:lstStyle/>
        <a:p>
          <a:endParaRPr lang="zh-CN" altLang="en-US"/>
        </a:p>
      </dgm:t>
    </dgm:pt>
    <dgm:pt modelId="{EF3FA026-02B0-4780-9969-1C48996637C8}" type="sibTrans" cxnId="{29F6E840-A258-4111-9F95-16A01812B539}">
      <dgm:prSet/>
      <dgm:spPr/>
      <dgm:t>
        <a:bodyPr/>
        <a:lstStyle/>
        <a:p>
          <a:endParaRPr lang="zh-CN" altLang="en-US"/>
        </a:p>
      </dgm:t>
    </dgm:pt>
    <dgm:pt modelId="{1F66A733-C3BF-4EB3-B137-2CCF2910E4B0}">
      <dgm:prSet phldrT="[文本]"/>
      <dgm:spPr/>
      <dgm:t>
        <a:bodyPr/>
        <a:lstStyle/>
        <a:p>
          <a:r>
            <a:rPr lang="zh-CN" altLang="en-US" b="0" i="0" dirty="0"/>
            <a:t>细胞、</a:t>
          </a:r>
          <a:r>
            <a:rPr lang="en-US" altLang="zh-CN" b="0" i="0" dirty="0"/>
            <a:t>DNA</a:t>
          </a:r>
          <a:r>
            <a:rPr lang="zh-CN" altLang="en-US" b="0" i="0" dirty="0"/>
            <a:t>和染色体</a:t>
          </a:r>
          <a:endParaRPr lang="zh-CN" altLang="en-US" dirty="0"/>
        </a:p>
      </dgm:t>
    </dgm:pt>
    <dgm:pt modelId="{0597C8F3-3D0E-44CE-A9A0-B38F4190ED66}" type="parTrans" cxnId="{0B6D75B1-EBD9-4A19-B741-894ED8892855}">
      <dgm:prSet/>
      <dgm:spPr/>
      <dgm:t>
        <a:bodyPr/>
        <a:lstStyle/>
        <a:p>
          <a:endParaRPr lang="zh-CN" altLang="en-US"/>
        </a:p>
      </dgm:t>
    </dgm:pt>
    <dgm:pt modelId="{2C4805AD-CBED-4C13-B9DE-C53D5E373E30}" type="sibTrans" cxnId="{0B6D75B1-EBD9-4A19-B741-894ED8892855}">
      <dgm:prSet/>
      <dgm:spPr/>
      <dgm:t>
        <a:bodyPr/>
        <a:lstStyle/>
        <a:p>
          <a:endParaRPr lang="zh-CN" altLang="en-US"/>
        </a:p>
      </dgm:t>
    </dgm:pt>
    <dgm:pt modelId="{611B832B-4457-4A79-9EB8-7BF4B26C1C34}">
      <dgm:prSet phldrT="[文本]"/>
      <dgm:spPr/>
      <dgm:t>
        <a:bodyPr/>
        <a:lstStyle/>
        <a:p>
          <a:r>
            <a:rPr lang="zh-CN" altLang="en-US" b="0" i="0" dirty="0"/>
            <a:t>细胞与</a:t>
          </a:r>
          <a:r>
            <a:rPr lang="en-US" altLang="zh-CN" b="0" i="0" dirty="0"/>
            <a:t>DNA</a:t>
          </a:r>
          <a:r>
            <a:rPr lang="zh-CN" altLang="en-US" b="0" i="0" dirty="0"/>
            <a:t>的功能</a:t>
          </a:r>
          <a:endParaRPr lang="zh-CN" altLang="en-US" dirty="0"/>
        </a:p>
      </dgm:t>
    </dgm:pt>
    <dgm:pt modelId="{6704A32C-38F6-4701-97D9-2CF8F995D3F8}" type="parTrans" cxnId="{DC0DC1C9-5E88-487A-9CD4-5A627537CA94}">
      <dgm:prSet/>
      <dgm:spPr/>
      <dgm:t>
        <a:bodyPr/>
        <a:lstStyle/>
        <a:p>
          <a:endParaRPr lang="zh-CN" altLang="en-US"/>
        </a:p>
      </dgm:t>
    </dgm:pt>
    <dgm:pt modelId="{F3B88025-7C72-4858-BF56-EFA097047A9B}" type="sibTrans" cxnId="{DC0DC1C9-5E88-487A-9CD4-5A627537CA94}">
      <dgm:prSet/>
      <dgm:spPr/>
      <dgm:t>
        <a:bodyPr/>
        <a:lstStyle/>
        <a:p>
          <a:endParaRPr lang="zh-CN" altLang="en-US"/>
        </a:p>
      </dgm:t>
    </dgm:pt>
    <dgm:pt modelId="{2B92EEC3-5534-4F44-A470-BC213684C0BB}">
      <dgm:prSet phldrT="[文本]"/>
      <dgm:spPr/>
      <dgm:t>
        <a:bodyPr/>
        <a:lstStyle/>
        <a:p>
          <a:r>
            <a:rPr lang="zh-CN" altLang="en-US" b="0" i="0" dirty="0"/>
            <a:t>遗传学</a:t>
          </a:r>
          <a:endParaRPr lang="zh-CN" altLang="en-US" dirty="0"/>
        </a:p>
      </dgm:t>
    </dgm:pt>
    <dgm:pt modelId="{AF2792F9-29A4-4E2D-841D-6DBF0D949C2A}" type="parTrans" cxnId="{3E9084C3-D16F-42F4-99F6-5F68375AA419}">
      <dgm:prSet/>
      <dgm:spPr/>
      <dgm:t>
        <a:bodyPr/>
        <a:lstStyle/>
        <a:p>
          <a:endParaRPr lang="zh-CN" altLang="en-US"/>
        </a:p>
      </dgm:t>
    </dgm:pt>
    <dgm:pt modelId="{2B0D57B9-A7D1-41DC-B459-408CE54E7E65}" type="sibTrans" cxnId="{3E9084C3-D16F-42F4-99F6-5F68375AA419}">
      <dgm:prSet/>
      <dgm:spPr/>
      <dgm:t>
        <a:bodyPr/>
        <a:lstStyle/>
        <a:p>
          <a:endParaRPr lang="zh-CN" altLang="en-US"/>
        </a:p>
      </dgm:t>
    </dgm:pt>
    <dgm:pt modelId="{2703B769-FA13-4FC3-AFA8-CF4A2A5F2146}">
      <dgm:prSet phldrT="[文本]"/>
      <dgm:spPr/>
      <dgm:t>
        <a:bodyPr/>
        <a:lstStyle/>
        <a:p>
          <a:r>
            <a:rPr lang="zh-CN" altLang="en-US" b="0" i="0" dirty="0"/>
            <a:t>基因遗传</a:t>
          </a:r>
          <a:endParaRPr lang="zh-CN" altLang="en-US" dirty="0"/>
        </a:p>
      </dgm:t>
    </dgm:pt>
    <dgm:pt modelId="{D57A878A-0E87-431B-B11F-24B951BD9FB9}" type="parTrans" cxnId="{140E0AD0-5609-4F2A-B636-E5D91F03C096}">
      <dgm:prSet/>
      <dgm:spPr/>
      <dgm:t>
        <a:bodyPr/>
        <a:lstStyle/>
        <a:p>
          <a:endParaRPr lang="zh-CN" altLang="en-US"/>
        </a:p>
      </dgm:t>
    </dgm:pt>
    <dgm:pt modelId="{DAFDC777-46F9-411A-8CAA-11473E7AA920}" type="sibTrans" cxnId="{140E0AD0-5609-4F2A-B636-E5D91F03C096}">
      <dgm:prSet/>
      <dgm:spPr/>
      <dgm:t>
        <a:bodyPr/>
        <a:lstStyle/>
        <a:p>
          <a:endParaRPr lang="zh-CN" altLang="en-US"/>
        </a:p>
      </dgm:t>
    </dgm:pt>
    <dgm:pt modelId="{B15B87CE-3D26-40F2-B252-68DFBC9FF17A}" type="pres">
      <dgm:prSet presAssocID="{8C90BDB1-6B37-4402-89BC-078C34C6FE95}" presName="hierChild1" presStyleCnt="0">
        <dgm:presLayoutVars>
          <dgm:orgChart val="1"/>
          <dgm:chPref val="1"/>
          <dgm:dir/>
          <dgm:animOne val="branch"/>
          <dgm:animLvl val="lvl"/>
          <dgm:resizeHandles/>
        </dgm:presLayoutVars>
      </dgm:prSet>
      <dgm:spPr/>
    </dgm:pt>
    <dgm:pt modelId="{AC46AB2C-D904-4FC7-9A40-95B9253CE371}" type="pres">
      <dgm:prSet presAssocID="{7EDCA807-7C93-4AC4-AC6D-9D28AE8D9432}" presName="hierRoot1" presStyleCnt="0">
        <dgm:presLayoutVars>
          <dgm:hierBranch val="init"/>
        </dgm:presLayoutVars>
      </dgm:prSet>
      <dgm:spPr/>
    </dgm:pt>
    <dgm:pt modelId="{F6237DA4-D937-4D14-A967-C651895BFF30}" type="pres">
      <dgm:prSet presAssocID="{7EDCA807-7C93-4AC4-AC6D-9D28AE8D9432}" presName="rootComposite1" presStyleCnt="0"/>
      <dgm:spPr/>
    </dgm:pt>
    <dgm:pt modelId="{83C520B2-1C56-426A-BCAD-6201040F035F}" type="pres">
      <dgm:prSet presAssocID="{7EDCA807-7C93-4AC4-AC6D-9D28AE8D9432}" presName="rootText1" presStyleLbl="node0" presStyleIdx="0" presStyleCnt="1">
        <dgm:presLayoutVars>
          <dgm:chPref val="3"/>
        </dgm:presLayoutVars>
      </dgm:prSet>
      <dgm:spPr/>
    </dgm:pt>
    <dgm:pt modelId="{D6A1C8C4-1255-4303-A765-713EA9C87450}" type="pres">
      <dgm:prSet presAssocID="{7EDCA807-7C93-4AC4-AC6D-9D28AE8D9432}" presName="rootConnector1" presStyleLbl="node1" presStyleIdx="0" presStyleCnt="0"/>
      <dgm:spPr/>
    </dgm:pt>
    <dgm:pt modelId="{2306DC9D-F460-4D29-923E-A272939122B6}" type="pres">
      <dgm:prSet presAssocID="{7EDCA807-7C93-4AC4-AC6D-9D28AE8D9432}" presName="hierChild2" presStyleCnt="0"/>
      <dgm:spPr/>
    </dgm:pt>
    <dgm:pt modelId="{32CE39F1-2DBE-488D-9B27-80A74B1501B1}" type="pres">
      <dgm:prSet presAssocID="{0597C8F3-3D0E-44CE-A9A0-B38F4190ED66}" presName="Name37" presStyleLbl="parChTrans1D2" presStyleIdx="0" presStyleCnt="4"/>
      <dgm:spPr/>
    </dgm:pt>
    <dgm:pt modelId="{C49DAF62-66F4-448E-A4BD-DA9939692D88}" type="pres">
      <dgm:prSet presAssocID="{1F66A733-C3BF-4EB3-B137-2CCF2910E4B0}" presName="hierRoot2" presStyleCnt="0">
        <dgm:presLayoutVars>
          <dgm:hierBranch val="init"/>
        </dgm:presLayoutVars>
      </dgm:prSet>
      <dgm:spPr/>
    </dgm:pt>
    <dgm:pt modelId="{E185B186-3C35-4FEA-8BC8-B9DDFA0584CC}" type="pres">
      <dgm:prSet presAssocID="{1F66A733-C3BF-4EB3-B137-2CCF2910E4B0}" presName="rootComposite" presStyleCnt="0"/>
      <dgm:spPr/>
    </dgm:pt>
    <dgm:pt modelId="{9AAD3FCE-24C6-49A4-8C5A-9922D1F7623E}" type="pres">
      <dgm:prSet presAssocID="{1F66A733-C3BF-4EB3-B137-2CCF2910E4B0}" presName="rootText" presStyleLbl="node2" presStyleIdx="0" presStyleCnt="4">
        <dgm:presLayoutVars>
          <dgm:chPref val="3"/>
        </dgm:presLayoutVars>
      </dgm:prSet>
      <dgm:spPr/>
    </dgm:pt>
    <dgm:pt modelId="{52A9C105-5988-4E5D-ADD7-71697620EFDB}" type="pres">
      <dgm:prSet presAssocID="{1F66A733-C3BF-4EB3-B137-2CCF2910E4B0}" presName="rootConnector" presStyleLbl="node2" presStyleIdx="0" presStyleCnt="4"/>
      <dgm:spPr/>
    </dgm:pt>
    <dgm:pt modelId="{AEA25A9F-E465-402E-B3CC-388716C56A33}" type="pres">
      <dgm:prSet presAssocID="{1F66A733-C3BF-4EB3-B137-2CCF2910E4B0}" presName="hierChild4" presStyleCnt="0"/>
      <dgm:spPr/>
    </dgm:pt>
    <dgm:pt modelId="{223FA6EB-8D58-4683-831E-2C8547F2F6A0}" type="pres">
      <dgm:prSet presAssocID="{1F66A733-C3BF-4EB3-B137-2CCF2910E4B0}" presName="hierChild5" presStyleCnt="0"/>
      <dgm:spPr/>
    </dgm:pt>
    <dgm:pt modelId="{C26D23DE-F65E-4346-82D5-4F1AD6FFCDB4}" type="pres">
      <dgm:prSet presAssocID="{6704A32C-38F6-4701-97D9-2CF8F995D3F8}" presName="Name37" presStyleLbl="parChTrans1D2" presStyleIdx="1" presStyleCnt="4"/>
      <dgm:spPr/>
    </dgm:pt>
    <dgm:pt modelId="{0AEBC5EA-CEA1-4FB1-90C0-EC908444E5C8}" type="pres">
      <dgm:prSet presAssocID="{611B832B-4457-4A79-9EB8-7BF4B26C1C34}" presName="hierRoot2" presStyleCnt="0">
        <dgm:presLayoutVars>
          <dgm:hierBranch val="init"/>
        </dgm:presLayoutVars>
      </dgm:prSet>
      <dgm:spPr/>
    </dgm:pt>
    <dgm:pt modelId="{99B60D48-2080-4507-A7FD-349BB7768C7E}" type="pres">
      <dgm:prSet presAssocID="{611B832B-4457-4A79-9EB8-7BF4B26C1C34}" presName="rootComposite" presStyleCnt="0"/>
      <dgm:spPr/>
    </dgm:pt>
    <dgm:pt modelId="{C43EE1B6-F19F-454B-A39A-CCD523163E5E}" type="pres">
      <dgm:prSet presAssocID="{611B832B-4457-4A79-9EB8-7BF4B26C1C34}" presName="rootText" presStyleLbl="node2" presStyleIdx="1" presStyleCnt="4">
        <dgm:presLayoutVars>
          <dgm:chPref val="3"/>
        </dgm:presLayoutVars>
      </dgm:prSet>
      <dgm:spPr/>
    </dgm:pt>
    <dgm:pt modelId="{F5F1E618-76B5-441C-932A-D0B06E658AD1}" type="pres">
      <dgm:prSet presAssocID="{611B832B-4457-4A79-9EB8-7BF4B26C1C34}" presName="rootConnector" presStyleLbl="node2" presStyleIdx="1" presStyleCnt="4"/>
      <dgm:spPr/>
    </dgm:pt>
    <dgm:pt modelId="{D2CC030D-A8FD-4E07-AAFC-F346BF9366BD}" type="pres">
      <dgm:prSet presAssocID="{611B832B-4457-4A79-9EB8-7BF4B26C1C34}" presName="hierChild4" presStyleCnt="0"/>
      <dgm:spPr/>
    </dgm:pt>
    <dgm:pt modelId="{3731D3A6-2CFD-468C-B2C0-E3FAEC8062AA}" type="pres">
      <dgm:prSet presAssocID="{611B832B-4457-4A79-9EB8-7BF4B26C1C34}" presName="hierChild5" presStyleCnt="0"/>
      <dgm:spPr/>
    </dgm:pt>
    <dgm:pt modelId="{C8A8ECBA-C683-4F72-A624-551B08BEC1EE}" type="pres">
      <dgm:prSet presAssocID="{AF2792F9-29A4-4E2D-841D-6DBF0D949C2A}" presName="Name37" presStyleLbl="parChTrans1D2" presStyleIdx="2" presStyleCnt="4"/>
      <dgm:spPr/>
    </dgm:pt>
    <dgm:pt modelId="{3C130439-6AC2-4346-8239-9E511E18E777}" type="pres">
      <dgm:prSet presAssocID="{2B92EEC3-5534-4F44-A470-BC213684C0BB}" presName="hierRoot2" presStyleCnt="0">
        <dgm:presLayoutVars>
          <dgm:hierBranch val="init"/>
        </dgm:presLayoutVars>
      </dgm:prSet>
      <dgm:spPr/>
    </dgm:pt>
    <dgm:pt modelId="{880F3E24-9DA6-48C7-9E5D-80F35AD8A0E7}" type="pres">
      <dgm:prSet presAssocID="{2B92EEC3-5534-4F44-A470-BC213684C0BB}" presName="rootComposite" presStyleCnt="0"/>
      <dgm:spPr/>
    </dgm:pt>
    <dgm:pt modelId="{2C512DB9-87C9-4A70-931F-CD0E0E50D3FC}" type="pres">
      <dgm:prSet presAssocID="{2B92EEC3-5534-4F44-A470-BC213684C0BB}" presName="rootText" presStyleLbl="node2" presStyleIdx="2" presStyleCnt="4">
        <dgm:presLayoutVars>
          <dgm:chPref val="3"/>
        </dgm:presLayoutVars>
      </dgm:prSet>
      <dgm:spPr/>
    </dgm:pt>
    <dgm:pt modelId="{C660D873-EE6F-4D84-A175-913992CD351E}" type="pres">
      <dgm:prSet presAssocID="{2B92EEC3-5534-4F44-A470-BC213684C0BB}" presName="rootConnector" presStyleLbl="node2" presStyleIdx="2" presStyleCnt="4"/>
      <dgm:spPr/>
    </dgm:pt>
    <dgm:pt modelId="{FBC0094E-08A3-4275-A4D4-7CB68F66B173}" type="pres">
      <dgm:prSet presAssocID="{2B92EEC3-5534-4F44-A470-BC213684C0BB}" presName="hierChild4" presStyleCnt="0"/>
      <dgm:spPr/>
    </dgm:pt>
    <dgm:pt modelId="{8DCE3E82-A797-490E-A423-D1FA9B03DED8}" type="pres">
      <dgm:prSet presAssocID="{2B92EEC3-5534-4F44-A470-BC213684C0BB}" presName="hierChild5" presStyleCnt="0"/>
      <dgm:spPr/>
    </dgm:pt>
    <dgm:pt modelId="{10922AA0-D9FD-4C39-8B4F-B1F48E03F529}" type="pres">
      <dgm:prSet presAssocID="{D57A878A-0E87-431B-B11F-24B951BD9FB9}" presName="Name37" presStyleLbl="parChTrans1D2" presStyleIdx="3" presStyleCnt="4"/>
      <dgm:spPr/>
    </dgm:pt>
    <dgm:pt modelId="{3625CAE0-237B-4C8D-9E5B-64A79666CC06}" type="pres">
      <dgm:prSet presAssocID="{2703B769-FA13-4FC3-AFA8-CF4A2A5F2146}" presName="hierRoot2" presStyleCnt="0">
        <dgm:presLayoutVars>
          <dgm:hierBranch val="init"/>
        </dgm:presLayoutVars>
      </dgm:prSet>
      <dgm:spPr/>
    </dgm:pt>
    <dgm:pt modelId="{43F80D7D-B05A-4B69-BAD9-90C6A02A1BEB}" type="pres">
      <dgm:prSet presAssocID="{2703B769-FA13-4FC3-AFA8-CF4A2A5F2146}" presName="rootComposite" presStyleCnt="0"/>
      <dgm:spPr/>
    </dgm:pt>
    <dgm:pt modelId="{7A3DA9DD-E147-4B8F-8132-3AFB5F398235}" type="pres">
      <dgm:prSet presAssocID="{2703B769-FA13-4FC3-AFA8-CF4A2A5F2146}" presName="rootText" presStyleLbl="node2" presStyleIdx="3" presStyleCnt="4">
        <dgm:presLayoutVars>
          <dgm:chPref val="3"/>
        </dgm:presLayoutVars>
      </dgm:prSet>
      <dgm:spPr/>
    </dgm:pt>
    <dgm:pt modelId="{A951BCEA-A0DF-4CEA-9181-AEF9AB80D8DA}" type="pres">
      <dgm:prSet presAssocID="{2703B769-FA13-4FC3-AFA8-CF4A2A5F2146}" presName="rootConnector" presStyleLbl="node2" presStyleIdx="3" presStyleCnt="4"/>
      <dgm:spPr/>
    </dgm:pt>
    <dgm:pt modelId="{195FDE65-D3E5-4E44-B320-5A134518C48F}" type="pres">
      <dgm:prSet presAssocID="{2703B769-FA13-4FC3-AFA8-CF4A2A5F2146}" presName="hierChild4" presStyleCnt="0"/>
      <dgm:spPr/>
    </dgm:pt>
    <dgm:pt modelId="{23866B3B-B929-48CD-8284-114CBDC0222B}" type="pres">
      <dgm:prSet presAssocID="{2703B769-FA13-4FC3-AFA8-CF4A2A5F2146}" presName="hierChild5" presStyleCnt="0"/>
      <dgm:spPr/>
    </dgm:pt>
    <dgm:pt modelId="{B84B2543-75DA-43AE-9E19-56FA90591A5A}" type="pres">
      <dgm:prSet presAssocID="{7EDCA807-7C93-4AC4-AC6D-9D28AE8D9432}" presName="hierChild3" presStyleCnt="0"/>
      <dgm:spPr/>
    </dgm:pt>
  </dgm:ptLst>
  <dgm:cxnLst>
    <dgm:cxn modelId="{81D43104-E8F3-45E7-AC92-6ED1A24CF889}" type="presOf" srcId="{AF2792F9-29A4-4E2D-841D-6DBF0D949C2A}" destId="{C8A8ECBA-C683-4F72-A624-551B08BEC1EE}" srcOrd="0" destOrd="0" presId="urn:microsoft.com/office/officeart/2005/8/layout/orgChart1#1"/>
    <dgm:cxn modelId="{34D48D1E-5A8C-4EF3-B897-D2BE19FECDC4}" type="presOf" srcId="{0597C8F3-3D0E-44CE-A9A0-B38F4190ED66}" destId="{32CE39F1-2DBE-488D-9B27-80A74B1501B1}" srcOrd="0" destOrd="0" presId="urn:microsoft.com/office/officeart/2005/8/layout/orgChart1#1"/>
    <dgm:cxn modelId="{4C4FEB25-416D-4958-B103-FF72AFDDADFF}" type="presOf" srcId="{611B832B-4457-4A79-9EB8-7BF4B26C1C34}" destId="{F5F1E618-76B5-441C-932A-D0B06E658AD1}" srcOrd="1" destOrd="0" presId="urn:microsoft.com/office/officeart/2005/8/layout/orgChart1#1"/>
    <dgm:cxn modelId="{D9294B3B-6054-4BB3-B81E-C3710CEDDBD6}" type="presOf" srcId="{1F66A733-C3BF-4EB3-B137-2CCF2910E4B0}" destId="{52A9C105-5988-4E5D-ADD7-71697620EFDB}" srcOrd="1" destOrd="0" presId="urn:microsoft.com/office/officeart/2005/8/layout/orgChart1#1"/>
    <dgm:cxn modelId="{29F6E840-A258-4111-9F95-16A01812B539}" srcId="{8C90BDB1-6B37-4402-89BC-078C34C6FE95}" destId="{7EDCA807-7C93-4AC4-AC6D-9D28AE8D9432}" srcOrd="0" destOrd="0" parTransId="{775F9042-0BFA-4754-A528-5EEFF8E72F93}" sibTransId="{EF3FA026-02B0-4780-9969-1C48996637C8}"/>
    <dgm:cxn modelId="{08227D66-920C-4220-A0E9-C349F6F36928}" type="presOf" srcId="{8C90BDB1-6B37-4402-89BC-078C34C6FE95}" destId="{B15B87CE-3D26-40F2-B252-68DFBC9FF17A}" srcOrd="0" destOrd="0" presId="urn:microsoft.com/office/officeart/2005/8/layout/orgChart1#1"/>
    <dgm:cxn modelId="{AA750C6F-366C-491F-B7C6-6F6A4A3E74CD}" type="presOf" srcId="{2B92EEC3-5534-4F44-A470-BC213684C0BB}" destId="{2C512DB9-87C9-4A70-931F-CD0E0E50D3FC}" srcOrd="0" destOrd="0" presId="urn:microsoft.com/office/officeart/2005/8/layout/orgChart1#1"/>
    <dgm:cxn modelId="{B16CBF77-A399-4284-A1AA-A05245EF63C2}" type="presOf" srcId="{7EDCA807-7C93-4AC4-AC6D-9D28AE8D9432}" destId="{D6A1C8C4-1255-4303-A765-713EA9C87450}" srcOrd="1" destOrd="0" presId="urn:microsoft.com/office/officeart/2005/8/layout/orgChart1#1"/>
    <dgm:cxn modelId="{0B6D75B1-EBD9-4A19-B741-894ED8892855}" srcId="{7EDCA807-7C93-4AC4-AC6D-9D28AE8D9432}" destId="{1F66A733-C3BF-4EB3-B137-2CCF2910E4B0}" srcOrd="0" destOrd="0" parTransId="{0597C8F3-3D0E-44CE-A9A0-B38F4190ED66}" sibTransId="{2C4805AD-CBED-4C13-B9DE-C53D5E373E30}"/>
    <dgm:cxn modelId="{03F800BB-7F8B-4B76-84C1-4420AA004BC6}" type="presOf" srcId="{2703B769-FA13-4FC3-AFA8-CF4A2A5F2146}" destId="{A951BCEA-A0DF-4CEA-9181-AEF9AB80D8DA}" srcOrd="1" destOrd="0" presId="urn:microsoft.com/office/officeart/2005/8/layout/orgChart1#1"/>
    <dgm:cxn modelId="{3E9084C3-D16F-42F4-99F6-5F68375AA419}" srcId="{7EDCA807-7C93-4AC4-AC6D-9D28AE8D9432}" destId="{2B92EEC3-5534-4F44-A470-BC213684C0BB}" srcOrd="2" destOrd="0" parTransId="{AF2792F9-29A4-4E2D-841D-6DBF0D949C2A}" sibTransId="{2B0D57B9-A7D1-41DC-B459-408CE54E7E65}"/>
    <dgm:cxn modelId="{AC9E40C6-BEA2-4319-8DB2-AB2B944C9D79}" type="presOf" srcId="{2703B769-FA13-4FC3-AFA8-CF4A2A5F2146}" destId="{7A3DA9DD-E147-4B8F-8132-3AFB5F398235}" srcOrd="0" destOrd="0" presId="urn:microsoft.com/office/officeart/2005/8/layout/orgChart1#1"/>
    <dgm:cxn modelId="{1016F0C6-EF96-4574-926F-CEF3AD4C84E3}" type="presOf" srcId="{7EDCA807-7C93-4AC4-AC6D-9D28AE8D9432}" destId="{83C520B2-1C56-426A-BCAD-6201040F035F}" srcOrd="0" destOrd="0" presId="urn:microsoft.com/office/officeart/2005/8/layout/orgChart1#1"/>
    <dgm:cxn modelId="{DC0DC1C9-5E88-487A-9CD4-5A627537CA94}" srcId="{7EDCA807-7C93-4AC4-AC6D-9D28AE8D9432}" destId="{611B832B-4457-4A79-9EB8-7BF4B26C1C34}" srcOrd="1" destOrd="0" parTransId="{6704A32C-38F6-4701-97D9-2CF8F995D3F8}" sibTransId="{F3B88025-7C72-4858-BF56-EFA097047A9B}"/>
    <dgm:cxn modelId="{140E0AD0-5609-4F2A-B636-E5D91F03C096}" srcId="{7EDCA807-7C93-4AC4-AC6D-9D28AE8D9432}" destId="{2703B769-FA13-4FC3-AFA8-CF4A2A5F2146}" srcOrd="3" destOrd="0" parTransId="{D57A878A-0E87-431B-B11F-24B951BD9FB9}" sibTransId="{DAFDC777-46F9-411A-8CAA-11473E7AA920}"/>
    <dgm:cxn modelId="{BA8DCFEA-2087-4D4B-AE93-1F7EB0C82AA8}" type="presOf" srcId="{1F66A733-C3BF-4EB3-B137-2CCF2910E4B0}" destId="{9AAD3FCE-24C6-49A4-8C5A-9922D1F7623E}" srcOrd="0" destOrd="0" presId="urn:microsoft.com/office/officeart/2005/8/layout/orgChart1#1"/>
    <dgm:cxn modelId="{DED874EE-9C52-4A55-A513-A197FA26D8B5}" type="presOf" srcId="{611B832B-4457-4A79-9EB8-7BF4B26C1C34}" destId="{C43EE1B6-F19F-454B-A39A-CCD523163E5E}" srcOrd="0" destOrd="0" presId="urn:microsoft.com/office/officeart/2005/8/layout/orgChart1#1"/>
    <dgm:cxn modelId="{D4EA70F8-486F-4C22-8051-03F46E7A8554}" type="presOf" srcId="{D57A878A-0E87-431B-B11F-24B951BD9FB9}" destId="{10922AA0-D9FD-4C39-8B4F-B1F48E03F529}" srcOrd="0" destOrd="0" presId="urn:microsoft.com/office/officeart/2005/8/layout/orgChart1#1"/>
    <dgm:cxn modelId="{11A3C4F8-6363-42F5-990E-ACD7C1C1EE4D}" type="presOf" srcId="{2B92EEC3-5534-4F44-A470-BC213684C0BB}" destId="{C660D873-EE6F-4D84-A175-913992CD351E}" srcOrd="1" destOrd="0" presId="urn:microsoft.com/office/officeart/2005/8/layout/orgChart1#1"/>
    <dgm:cxn modelId="{8B2CB9FF-A586-46EB-B48D-C6152CE67754}" type="presOf" srcId="{6704A32C-38F6-4701-97D9-2CF8F995D3F8}" destId="{C26D23DE-F65E-4346-82D5-4F1AD6FFCDB4}" srcOrd="0" destOrd="0" presId="urn:microsoft.com/office/officeart/2005/8/layout/orgChart1#1"/>
    <dgm:cxn modelId="{6398D9CF-8852-4E24-BBEA-1773F7610B19}" type="presParOf" srcId="{B15B87CE-3D26-40F2-B252-68DFBC9FF17A}" destId="{AC46AB2C-D904-4FC7-9A40-95B9253CE371}" srcOrd="0" destOrd="0" presId="urn:microsoft.com/office/officeart/2005/8/layout/orgChart1#1"/>
    <dgm:cxn modelId="{5EEA506D-F73B-4A00-87CA-A0B29A94714D}" type="presParOf" srcId="{AC46AB2C-D904-4FC7-9A40-95B9253CE371}" destId="{F6237DA4-D937-4D14-A967-C651895BFF30}" srcOrd="0" destOrd="0" presId="urn:microsoft.com/office/officeart/2005/8/layout/orgChart1#1"/>
    <dgm:cxn modelId="{C6BCCABF-4B72-4D7E-BEB5-EC30D669ADAE}" type="presParOf" srcId="{F6237DA4-D937-4D14-A967-C651895BFF30}" destId="{83C520B2-1C56-426A-BCAD-6201040F035F}" srcOrd="0" destOrd="0" presId="urn:microsoft.com/office/officeart/2005/8/layout/orgChart1#1"/>
    <dgm:cxn modelId="{F4E73BF8-5DAE-49EA-B665-FA16BC9C58DA}" type="presParOf" srcId="{F6237DA4-D937-4D14-A967-C651895BFF30}" destId="{D6A1C8C4-1255-4303-A765-713EA9C87450}" srcOrd="1" destOrd="0" presId="urn:microsoft.com/office/officeart/2005/8/layout/orgChart1#1"/>
    <dgm:cxn modelId="{C9FA47BB-002A-44B8-8F87-7A3FC94F9043}" type="presParOf" srcId="{AC46AB2C-D904-4FC7-9A40-95B9253CE371}" destId="{2306DC9D-F460-4D29-923E-A272939122B6}" srcOrd="1" destOrd="0" presId="urn:microsoft.com/office/officeart/2005/8/layout/orgChart1#1"/>
    <dgm:cxn modelId="{39FF302D-4505-4FEB-86F4-1FB10AE0FECD}" type="presParOf" srcId="{2306DC9D-F460-4D29-923E-A272939122B6}" destId="{32CE39F1-2DBE-488D-9B27-80A74B1501B1}" srcOrd="0" destOrd="0" presId="urn:microsoft.com/office/officeart/2005/8/layout/orgChart1#1"/>
    <dgm:cxn modelId="{D99284AD-56F4-4113-BE8A-FD68DFBC9A44}" type="presParOf" srcId="{2306DC9D-F460-4D29-923E-A272939122B6}" destId="{C49DAF62-66F4-448E-A4BD-DA9939692D88}" srcOrd="1" destOrd="0" presId="urn:microsoft.com/office/officeart/2005/8/layout/orgChart1#1"/>
    <dgm:cxn modelId="{2CC0BC1E-B67B-4FE5-8692-AE778C1537DB}" type="presParOf" srcId="{C49DAF62-66F4-448E-A4BD-DA9939692D88}" destId="{E185B186-3C35-4FEA-8BC8-B9DDFA0584CC}" srcOrd="0" destOrd="0" presId="urn:microsoft.com/office/officeart/2005/8/layout/orgChart1#1"/>
    <dgm:cxn modelId="{5B0AC6A9-C323-4897-818C-46EDAC592E39}" type="presParOf" srcId="{E185B186-3C35-4FEA-8BC8-B9DDFA0584CC}" destId="{9AAD3FCE-24C6-49A4-8C5A-9922D1F7623E}" srcOrd="0" destOrd="0" presId="urn:microsoft.com/office/officeart/2005/8/layout/orgChart1#1"/>
    <dgm:cxn modelId="{CDA62B76-DFA0-4171-9144-28DAFB68CF4F}" type="presParOf" srcId="{E185B186-3C35-4FEA-8BC8-B9DDFA0584CC}" destId="{52A9C105-5988-4E5D-ADD7-71697620EFDB}" srcOrd="1" destOrd="0" presId="urn:microsoft.com/office/officeart/2005/8/layout/orgChart1#1"/>
    <dgm:cxn modelId="{7049C0BA-8BB9-402F-9A01-23967F756E0D}" type="presParOf" srcId="{C49DAF62-66F4-448E-A4BD-DA9939692D88}" destId="{AEA25A9F-E465-402E-B3CC-388716C56A33}" srcOrd="1" destOrd="0" presId="urn:microsoft.com/office/officeart/2005/8/layout/orgChart1#1"/>
    <dgm:cxn modelId="{E211030C-AA9B-4490-8422-767BD8431CFD}" type="presParOf" srcId="{C49DAF62-66F4-448E-A4BD-DA9939692D88}" destId="{223FA6EB-8D58-4683-831E-2C8547F2F6A0}" srcOrd="2" destOrd="0" presId="urn:microsoft.com/office/officeart/2005/8/layout/orgChart1#1"/>
    <dgm:cxn modelId="{22845FD8-EA60-4CCD-B2A4-F28D4A754A6C}" type="presParOf" srcId="{2306DC9D-F460-4D29-923E-A272939122B6}" destId="{C26D23DE-F65E-4346-82D5-4F1AD6FFCDB4}" srcOrd="2" destOrd="0" presId="urn:microsoft.com/office/officeart/2005/8/layout/orgChart1#1"/>
    <dgm:cxn modelId="{F64294EB-C2FC-4084-B25A-7C8345036AF9}" type="presParOf" srcId="{2306DC9D-F460-4D29-923E-A272939122B6}" destId="{0AEBC5EA-CEA1-4FB1-90C0-EC908444E5C8}" srcOrd="3" destOrd="0" presId="urn:microsoft.com/office/officeart/2005/8/layout/orgChart1#1"/>
    <dgm:cxn modelId="{E6CB1E5D-BFBA-447C-9984-C50BB78D437F}" type="presParOf" srcId="{0AEBC5EA-CEA1-4FB1-90C0-EC908444E5C8}" destId="{99B60D48-2080-4507-A7FD-349BB7768C7E}" srcOrd="0" destOrd="0" presId="urn:microsoft.com/office/officeart/2005/8/layout/orgChart1#1"/>
    <dgm:cxn modelId="{A6C785A0-F20B-43E1-B389-71F40B4BD560}" type="presParOf" srcId="{99B60D48-2080-4507-A7FD-349BB7768C7E}" destId="{C43EE1B6-F19F-454B-A39A-CCD523163E5E}" srcOrd="0" destOrd="0" presId="urn:microsoft.com/office/officeart/2005/8/layout/orgChart1#1"/>
    <dgm:cxn modelId="{5D745EDA-00A4-4439-B777-B4597721B042}" type="presParOf" srcId="{99B60D48-2080-4507-A7FD-349BB7768C7E}" destId="{F5F1E618-76B5-441C-932A-D0B06E658AD1}" srcOrd="1" destOrd="0" presId="urn:microsoft.com/office/officeart/2005/8/layout/orgChart1#1"/>
    <dgm:cxn modelId="{7E0FFB1D-E3F6-4D51-A049-05AAB12F603D}" type="presParOf" srcId="{0AEBC5EA-CEA1-4FB1-90C0-EC908444E5C8}" destId="{D2CC030D-A8FD-4E07-AAFC-F346BF9366BD}" srcOrd="1" destOrd="0" presId="urn:microsoft.com/office/officeart/2005/8/layout/orgChart1#1"/>
    <dgm:cxn modelId="{F779C2D4-D510-4547-903E-B366FD5ACE8E}" type="presParOf" srcId="{0AEBC5EA-CEA1-4FB1-90C0-EC908444E5C8}" destId="{3731D3A6-2CFD-468C-B2C0-E3FAEC8062AA}" srcOrd="2" destOrd="0" presId="urn:microsoft.com/office/officeart/2005/8/layout/orgChart1#1"/>
    <dgm:cxn modelId="{FC94D73F-7D90-41CF-973A-EFC61813FCE1}" type="presParOf" srcId="{2306DC9D-F460-4D29-923E-A272939122B6}" destId="{C8A8ECBA-C683-4F72-A624-551B08BEC1EE}" srcOrd="4" destOrd="0" presId="urn:microsoft.com/office/officeart/2005/8/layout/orgChart1#1"/>
    <dgm:cxn modelId="{7F807C83-FB80-4336-AC42-54D41AD642AC}" type="presParOf" srcId="{2306DC9D-F460-4D29-923E-A272939122B6}" destId="{3C130439-6AC2-4346-8239-9E511E18E777}" srcOrd="5" destOrd="0" presId="urn:microsoft.com/office/officeart/2005/8/layout/orgChart1#1"/>
    <dgm:cxn modelId="{E86C70CE-D498-4CD8-9F8B-5D7FEE3A5E6E}" type="presParOf" srcId="{3C130439-6AC2-4346-8239-9E511E18E777}" destId="{880F3E24-9DA6-48C7-9E5D-80F35AD8A0E7}" srcOrd="0" destOrd="0" presId="urn:microsoft.com/office/officeart/2005/8/layout/orgChart1#1"/>
    <dgm:cxn modelId="{04540D5D-5DEE-4F90-917A-D2E4CE6677F0}" type="presParOf" srcId="{880F3E24-9DA6-48C7-9E5D-80F35AD8A0E7}" destId="{2C512DB9-87C9-4A70-931F-CD0E0E50D3FC}" srcOrd="0" destOrd="0" presId="urn:microsoft.com/office/officeart/2005/8/layout/orgChart1#1"/>
    <dgm:cxn modelId="{F72EB508-7F57-4E93-A4D8-9856EC01BD4F}" type="presParOf" srcId="{880F3E24-9DA6-48C7-9E5D-80F35AD8A0E7}" destId="{C660D873-EE6F-4D84-A175-913992CD351E}" srcOrd="1" destOrd="0" presId="urn:microsoft.com/office/officeart/2005/8/layout/orgChart1#1"/>
    <dgm:cxn modelId="{E77105D3-D3D5-4132-B5CB-53A076DE6CD8}" type="presParOf" srcId="{3C130439-6AC2-4346-8239-9E511E18E777}" destId="{FBC0094E-08A3-4275-A4D4-7CB68F66B173}" srcOrd="1" destOrd="0" presId="urn:microsoft.com/office/officeart/2005/8/layout/orgChart1#1"/>
    <dgm:cxn modelId="{82D3C3F1-44C8-456D-A455-01E3833E64FB}" type="presParOf" srcId="{3C130439-6AC2-4346-8239-9E511E18E777}" destId="{8DCE3E82-A797-490E-A423-D1FA9B03DED8}" srcOrd="2" destOrd="0" presId="urn:microsoft.com/office/officeart/2005/8/layout/orgChart1#1"/>
    <dgm:cxn modelId="{52DDF884-7653-409F-9F5B-8609473CC7A0}" type="presParOf" srcId="{2306DC9D-F460-4D29-923E-A272939122B6}" destId="{10922AA0-D9FD-4C39-8B4F-B1F48E03F529}" srcOrd="6" destOrd="0" presId="urn:microsoft.com/office/officeart/2005/8/layout/orgChart1#1"/>
    <dgm:cxn modelId="{5A3BC61E-5733-4F7B-BE48-EF7E073C2877}" type="presParOf" srcId="{2306DC9D-F460-4D29-923E-A272939122B6}" destId="{3625CAE0-237B-4C8D-9E5B-64A79666CC06}" srcOrd="7" destOrd="0" presId="urn:microsoft.com/office/officeart/2005/8/layout/orgChart1#1"/>
    <dgm:cxn modelId="{49B26A8F-C00B-4919-80AB-1A80704EA79A}" type="presParOf" srcId="{3625CAE0-237B-4C8D-9E5B-64A79666CC06}" destId="{43F80D7D-B05A-4B69-BAD9-90C6A02A1BEB}" srcOrd="0" destOrd="0" presId="urn:microsoft.com/office/officeart/2005/8/layout/orgChart1#1"/>
    <dgm:cxn modelId="{4634A80D-6D72-4162-AD22-50C26ACF2C8E}" type="presParOf" srcId="{43F80D7D-B05A-4B69-BAD9-90C6A02A1BEB}" destId="{7A3DA9DD-E147-4B8F-8132-3AFB5F398235}" srcOrd="0" destOrd="0" presId="urn:microsoft.com/office/officeart/2005/8/layout/orgChart1#1"/>
    <dgm:cxn modelId="{57DAC22C-FE72-40E3-B154-3997E3B00820}" type="presParOf" srcId="{43F80D7D-B05A-4B69-BAD9-90C6A02A1BEB}" destId="{A951BCEA-A0DF-4CEA-9181-AEF9AB80D8DA}" srcOrd="1" destOrd="0" presId="urn:microsoft.com/office/officeart/2005/8/layout/orgChart1#1"/>
    <dgm:cxn modelId="{1A89FE57-2BBF-4F78-A808-BDD7271E30C7}" type="presParOf" srcId="{3625CAE0-237B-4C8D-9E5B-64A79666CC06}" destId="{195FDE65-D3E5-4E44-B320-5A134518C48F}" srcOrd="1" destOrd="0" presId="urn:microsoft.com/office/officeart/2005/8/layout/orgChart1#1"/>
    <dgm:cxn modelId="{22CDB58D-8CE5-4CA5-AD3B-615E04D1D728}" type="presParOf" srcId="{3625CAE0-237B-4C8D-9E5B-64A79666CC06}" destId="{23866B3B-B929-48CD-8284-114CBDC0222B}" srcOrd="2" destOrd="0" presId="urn:microsoft.com/office/officeart/2005/8/layout/orgChart1#1"/>
    <dgm:cxn modelId="{EF9A391B-6D42-4D78-BF00-D9F98B12A4E9}" type="presParOf" srcId="{AC46AB2C-D904-4FC7-9A40-95B9253CE371}" destId="{B84B2543-75DA-43AE-9E19-56FA90591A5A}"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B36408-7830-4BDB-9F6F-E8EF0C4E1664}" type="doc">
      <dgm:prSet loTypeId="urn:microsoft.com/office/officeart/2005/8/layout/hierarchy2#1" loCatId="hierarchy" qsTypeId="urn:microsoft.com/office/officeart/2005/8/quickstyle/simple1#1" qsCatId="simple" csTypeId="urn:microsoft.com/office/officeart/2005/8/colors/accent1_2#2" csCatId="accent1" phldr="1"/>
      <dgm:spPr/>
      <dgm:t>
        <a:bodyPr/>
        <a:lstStyle/>
        <a:p>
          <a:endParaRPr lang="zh-CN" altLang="en-US"/>
        </a:p>
      </dgm:t>
    </dgm:pt>
    <dgm:pt modelId="{56EC5794-20DA-4659-8431-D85EB407A905}">
      <dgm:prSet phldrT="[文本]"/>
      <dgm:spPr/>
      <dgm:t>
        <a:bodyPr/>
        <a:lstStyle/>
        <a:p>
          <a:r>
            <a:rPr lang="zh-CN" altLang="en-US" dirty="0"/>
            <a:t>细胞的基本功能</a:t>
          </a:r>
        </a:p>
      </dgm:t>
    </dgm:pt>
    <dgm:pt modelId="{552A107C-9763-4DBF-A165-CF991D89F5B9}" type="parTrans" cxnId="{A632B37F-D378-48E0-9855-1932E384A8CB}">
      <dgm:prSet/>
      <dgm:spPr/>
      <dgm:t>
        <a:bodyPr/>
        <a:lstStyle/>
        <a:p>
          <a:endParaRPr lang="zh-CN" altLang="en-US"/>
        </a:p>
      </dgm:t>
    </dgm:pt>
    <dgm:pt modelId="{36C0F034-0330-45A7-9E35-CDA29E30AD14}" type="sibTrans" cxnId="{A632B37F-D378-48E0-9855-1932E384A8CB}">
      <dgm:prSet/>
      <dgm:spPr/>
      <dgm:t>
        <a:bodyPr/>
        <a:lstStyle/>
        <a:p>
          <a:endParaRPr lang="zh-CN" altLang="en-US"/>
        </a:p>
      </dgm:t>
    </dgm:pt>
    <dgm:pt modelId="{2A641071-23BE-493E-94ED-257640B20EEE}">
      <dgm:prSet phldrT="[文本]"/>
      <dgm:spPr/>
      <dgm:t>
        <a:bodyPr/>
        <a:lstStyle/>
        <a:p>
          <a:r>
            <a:rPr lang="zh-CN" altLang="en-US" dirty="0"/>
            <a:t>遗传信息传递</a:t>
          </a:r>
        </a:p>
      </dgm:t>
    </dgm:pt>
    <dgm:pt modelId="{F2732723-9E59-4EEE-9FC2-9FB3A06DA24F}" type="parTrans" cxnId="{55BDED90-FF7E-4057-B4E5-F36D2E43ABD2}">
      <dgm:prSet/>
      <dgm:spPr/>
      <dgm:t>
        <a:bodyPr/>
        <a:lstStyle/>
        <a:p>
          <a:endParaRPr lang="zh-CN" altLang="en-US"/>
        </a:p>
      </dgm:t>
    </dgm:pt>
    <dgm:pt modelId="{A2469092-FE87-46BA-A3C4-9DC2ACE3782D}" type="sibTrans" cxnId="{55BDED90-FF7E-4057-B4E5-F36D2E43ABD2}">
      <dgm:prSet/>
      <dgm:spPr/>
      <dgm:t>
        <a:bodyPr/>
        <a:lstStyle/>
        <a:p>
          <a:endParaRPr lang="zh-CN" altLang="en-US"/>
        </a:p>
      </dgm:t>
    </dgm:pt>
    <dgm:pt modelId="{AB564713-5FFC-4FDB-AE31-C351AACBBB61}">
      <dgm:prSet phldrT="[文本]"/>
      <dgm:spPr/>
      <dgm:t>
        <a:bodyPr/>
        <a:lstStyle/>
        <a:p>
          <a:r>
            <a:rPr lang="zh-CN" altLang="en-US" dirty="0"/>
            <a:t>能量转换</a:t>
          </a:r>
        </a:p>
      </dgm:t>
    </dgm:pt>
    <dgm:pt modelId="{F3FBE0C3-B6A5-4115-8FAA-ECF803073B01}" type="parTrans" cxnId="{EB9B34A9-3495-4273-A32C-D7F8D860C97B}">
      <dgm:prSet/>
      <dgm:spPr/>
      <dgm:t>
        <a:bodyPr/>
        <a:lstStyle/>
        <a:p>
          <a:endParaRPr lang="zh-CN" altLang="en-US"/>
        </a:p>
      </dgm:t>
    </dgm:pt>
    <dgm:pt modelId="{29611335-7E28-4711-AD96-F90E56C824D2}" type="sibTrans" cxnId="{EB9B34A9-3495-4273-A32C-D7F8D860C97B}">
      <dgm:prSet/>
      <dgm:spPr/>
      <dgm:t>
        <a:bodyPr/>
        <a:lstStyle/>
        <a:p>
          <a:endParaRPr lang="zh-CN" altLang="en-US"/>
        </a:p>
      </dgm:t>
    </dgm:pt>
    <dgm:pt modelId="{1A6F2384-2D7F-4859-8A87-422EA9C22FEB}">
      <dgm:prSet phldrT="[文本]"/>
      <dgm:spPr/>
      <dgm:t>
        <a:bodyPr/>
        <a:lstStyle/>
        <a:p>
          <a:r>
            <a:rPr lang="zh-CN" altLang="en-US" dirty="0"/>
            <a:t>细胞分裂</a:t>
          </a:r>
        </a:p>
      </dgm:t>
    </dgm:pt>
    <dgm:pt modelId="{EA1A98E0-C1DC-4612-B06D-5F9FEFAB37BF}" type="parTrans" cxnId="{52827350-84CD-46E0-8A1A-48FD180E0B69}">
      <dgm:prSet/>
      <dgm:spPr/>
      <dgm:t>
        <a:bodyPr/>
        <a:lstStyle/>
        <a:p>
          <a:endParaRPr lang="zh-CN" altLang="en-US"/>
        </a:p>
      </dgm:t>
    </dgm:pt>
    <dgm:pt modelId="{7875DFAC-05D0-4D38-9603-4A67140E5539}" type="sibTrans" cxnId="{52827350-84CD-46E0-8A1A-48FD180E0B69}">
      <dgm:prSet/>
      <dgm:spPr/>
      <dgm:t>
        <a:bodyPr/>
        <a:lstStyle/>
        <a:p>
          <a:endParaRPr lang="zh-CN" altLang="en-US"/>
        </a:p>
      </dgm:t>
    </dgm:pt>
    <dgm:pt modelId="{C011387D-BF6E-452F-8AC8-383D3C766727}">
      <dgm:prSet phldrT="[文本]"/>
      <dgm:spPr/>
      <dgm:t>
        <a:bodyPr/>
        <a:lstStyle/>
        <a:p>
          <a:r>
            <a:rPr lang="zh-CN" altLang="en-US" dirty="0"/>
            <a:t>蛋白质合成</a:t>
          </a:r>
        </a:p>
      </dgm:t>
    </dgm:pt>
    <dgm:pt modelId="{E1419631-9DA3-4578-BA3D-4FF27210085B}" type="parTrans" cxnId="{BD695839-6336-42AA-87D3-6451B6C2C427}">
      <dgm:prSet/>
      <dgm:spPr/>
      <dgm:t>
        <a:bodyPr/>
        <a:lstStyle/>
        <a:p>
          <a:endParaRPr lang="zh-CN" altLang="en-US"/>
        </a:p>
      </dgm:t>
    </dgm:pt>
    <dgm:pt modelId="{0ED4D0A3-1DA6-4A5A-9969-2F8CB16AD9A9}" type="sibTrans" cxnId="{BD695839-6336-42AA-87D3-6451B6C2C427}">
      <dgm:prSet/>
      <dgm:spPr/>
      <dgm:t>
        <a:bodyPr/>
        <a:lstStyle/>
        <a:p>
          <a:endParaRPr lang="zh-CN" altLang="en-US"/>
        </a:p>
      </dgm:t>
    </dgm:pt>
    <dgm:pt modelId="{FA0A9D7F-4318-496C-9F0E-70237C198FB5}" type="pres">
      <dgm:prSet presAssocID="{90B36408-7830-4BDB-9F6F-E8EF0C4E1664}" presName="diagram" presStyleCnt="0">
        <dgm:presLayoutVars>
          <dgm:chPref val="1"/>
          <dgm:dir/>
          <dgm:animOne val="branch"/>
          <dgm:animLvl val="lvl"/>
          <dgm:resizeHandles val="exact"/>
        </dgm:presLayoutVars>
      </dgm:prSet>
      <dgm:spPr/>
    </dgm:pt>
    <dgm:pt modelId="{2468F767-BDDE-451C-86CB-7CFF8F87DB8F}" type="pres">
      <dgm:prSet presAssocID="{56EC5794-20DA-4659-8431-D85EB407A905}" presName="root1" presStyleCnt="0"/>
      <dgm:spPr/>
    </dgm:pt>
    <dgm:pt modelId="{3B55FEC2-3EF0-4B88-8B8A-B8CBF7919DB8}" type="pres">
      <dgm:prSet presAssocID="{56EC5794-20DA-4659-8431-D85EB407A905}" presName="LevelOneTextNode" presStyleLbl="node0" presStyleIdx="0" presStyleCnt="1">
        <dgm:presLayoutVars>
          <dgm:chPref val="3"/>
        </dgm:presLayoutVars>
      </dgm:prSet>
      <dgm:spPr/>
    </dgm:pt>
    <dgm:pt modelId="{6038195F-2F13-449D-ACF2-1C8EFE0CE0F5}" type="pres">
      <dgm:prSet presAssocID="{56EC5794-20DA-4659-8431-D85EB407A905}" presName="level2hierChild" presStyleCnt="0"/>
      <dgm:spPr/>
    </dgm:pt>
    <dgm:pt modelId="{3916581A-FE97-49C1-8159-FEF42DBAB4CE}" type="pres">
      <dgm:prSet presAssocID="{F2732723-9E59-4EEE-9FC2-9FB3A06DA24F}" presName="conn2-1" presStyleLbl="parChTrans1D2" presStyleIdx="0" presStyleCnt="4"/>
      <dgm:spPr/>
    </dgm:pt>
    <dgm:pt modelId="{FFC7DA3E-19BF-47DA-9C4E-5DF77A290A89}" type="pres">
      <dgm:prSet presAssocID="{F2732723-9E59-4EEE-9FC2-9FB3A06DA24F}" presName="connTx" presStyleLbl="parChTrans1D2" presStyleIdx="0" presStyleCnt="4"/>
      <dgm:spPr/>
    </dgm:pt>
    <dgm:pt modelId="{273E3550-E127-403D-8751-A0507ECC5A7E}" type="pres">
      <dgm:prSet presAssocID="{2A641071-23BE-493E-94ED-257640B20EEE}" presName="root2" presStyleCnt="0"/>
      <dgm:spPr/>
    </dgm:pt>
    <dgm:pt modelId="{D0ACA245-BC67-4F0E-A031-A0F4FB728E39}" type="pres">
      <dgm:prSet presAssocID="{2A641071-23BE-493E-94ED-257640B20EEE}" presName="LevelTwoTextNode" presStyleLbl="node2" presStyleIdx="0" presStyleCnt="4">
        <dgm:presLayoutVars>
          <dgm:chPref val="3"/>
        </dgm:presLayoutVars>
      </dgm:prSet>
      <dgm:spPr/>
    </dgm:pt>
    <dgm:pt modelId="{A03F57C3-8875-4386-A517-F45A2ED35AA2}" type="pres">
      <dgm:prSet presAssocID="{2A641071-23BE-493E-94ED-257640B20EEE}" presName="level3hierChild" presStyleCnt="0"/>
      <dgm:spPr/>
    </dgm:pt>
    <dgm:pt modelId="{1A68037E-B7A7-4548-A23A-C81AF75212CB}" type="pres">
      <dgm:prSet presAssocID="{E1419631-9DA3-4578-BA3D-4FF27210085B}" presName="conn2-1" presStyleLbl="parChTrans1D2" presStyleIdx="1" presStyleCnt="4"/>
      <dgm:spPr/>
    </dgm:pt>
    <dgm:pt modelId="{A98A004E-8C07-49F4-BFF6-4564D9A5F156}" type="pres">
      <dgm:prSet presAssocID="{E1419631-9DA3-4578-BA3D-4FF27210085B}" presName="connTx" presStyleLbl="parChTrans1D2" presStyleIdx="1" presStyleCnt="4"/>
      <dgm:spPr/>
    </dgm:pt>
    <dgm:pt modelId="{31722348-50F7-4EEA-9CC6-8E08115AB9EA}" type="pres">
      <dgm:prSet presAssocID="{C011387D-BF6E-452F-8AC8-383D3C766727}" presName="root2" presStyleCnt="0"/>
      <dgm:spPr/>
    </dgm:pt>
    <dgm:pt modelId="{F1F773B7-1D21-4670-B2BC-09CAF14AFB1C}" type="pres">
      <dgm:prSet presAssocID="{C011387D-BF6E-452F-8AC8-383D3C766727}" presName="LevelTwoTextNode" presStyleLbl="node2" presStyleIdx="1" presStyleCnt="4">
        <dgm:presLayoutVars>
          <dgm:chPref val="3"/>
        </dgm:presLayoutVars>
      </dgm:prSet>
      <dgm:spPr/>
    </dgm:pt>
    <dgm:pt modelId="{AA9C4052-0500-4C09-A3D2-3284E1F248B9}" type="pres">
      <dgm:prSet presAssocID="{C011387D-BF6E-452F-8AC8-383D3C766727}" presName="level3hierChild" presStyleCnt="0"/>
      <dgm:spPr/>
    </dgm:pt>
    <dgm:pt modelId="{AE91D264-9AF4-4BB0-BA05-9517B878D6DE}" type="pres">
      <dgm:prSet presAssocID="{F3FBE0C3-B6A5-4115-8FAA-ECF803073B01}" presName="conn2-1" presStyleLbl="parChTrans1D2" presStyleIdx="2" presStyleCnt="4"/>
      <dgm:spPr/>
    </dgm:pt>
    <dgm:pt modelId="{47DDAFB6-5904-433C-A415-F2588E2B9422}" type="pres">
      <dgm:prSet presAssocID="{F3FBE0C3-B6A5-4115-8FAA-ECF803073B01}" presName="connTx" presStyleLbl="parChTrans1D2" presStyleIdx="2" presStyleCnt="4"/>
      <dgm:spPr/>
    </dgm:pt>
    <dgm:pt modelId="{D79D4837-F2EA-4FE9-993C-B3B6E50D1C6A}" type="pres">
      <dgm:prSet presAssocID="{AB564713-5FFC-4FDB-AE31-C351AACBBB61}" presName="root2" presStyleCnt="0"/>
      <dgm:spPr/>
    </dgm:pt>
    <dgm:pt modelId="{ADDDEED7-99C4-4430-B912-E05112CC6B67}" type="pres">
      <dgm:prSet presAssocID="{AB564713-5FFC-4FDB-AE31-C351AACBBB61}" presName="LevelTwoTextNode" presStyleLbl="node2" presStyleIdx="2" presStyleCnt="4">
        <dgm:presLayoutVars>
          <dgm:chPref val="3"/>
        </dgm:presLayoutVars>
      </dgm:prSet>
      <dgm:spPr/>
    </dgm:pt>
    <dgm:pt modelId="{3F6B2AC4-32F7-449A-9D46-8D4FCD7FD99A}" type="pres">
      <dgm:prSet presAssocID="{AB564713-5FFC-4FDB-AE31-C351AACBBB61}" presName="level3hierChild" presStyleCnt="0"/>
      <dgm:spPr/>
    </dgm:pt>
    <dgm:pt modelId="{4DA80A48-0C49-4906-B317-469E7E15DABE}" type="pres">
      <dgm:prSet presAssocID="{EA1A98E0-C1DC-4612-B06D-5F9FEFAB37BF}" presName="conn2-1" presStyleLbl="parChTrans1D2" presStyleIdx="3" presStyleCnt="4"/>
      <dgm:spPr/>
    </dgm:pt>
    <dgm:pt modelId="{C4E0AC79-68A4-4425-BD0D-CE15B420656A}" type="pres">
      <dgm:prSet presAssocID="{EA1A98E0-C1DC-4612-B06D-5F9FEFAB37BF}" presName="connTx" presStyleLbl="parChTrans1D2" presStyleIdx="3" presStyleCnt="4"/>
      <dgm:spPr/>
    </dgm:pt>
    <dgm:pt modelId="{FE6C4E6C-7A05-4594-8E0F-0F4A95EC4CE9}" type="pres">
      <dgm:prSet presAssocID="{1A6F2384-2D7F-4859-8A87-422EA9C22FEB}" presName="root2" presStyleCnt="0"/>
      <dgm:spPr/>
    </dgm:pt>
    <dgm:pt modelId="{92F6FFAB-A27C-416F-8B18-488109AD0C9F}" type="pres">
      <dgm:prSet presAssocID="{1A6F2384-2D7F-4859-8A87-422EA9C22FEB}" presName="LevelTwoTextNode" presStyleLbl="node2" presStyleIdx="3" presStyleCnt="4">
        <dgm:presLayoutVars>
          <dgm:chPref val="3"/>
        </dgm:presLayoutVars>
      </dgm:prSet>
      <dgm:spPr/>
    </dgm:pt>
    <dgm:pt modelId="{77E8B6B2-73F4-439C-A00C-8D760A76E8D7}" type="pres">
      <dgm:prSet presAssocID="{1A6F2384-2D7F-4859-8A87-422EA9C22FEB}" presName="level3hierChild" presStyleCnt="0"/>
      <dgm:spPr/>
    </dgm:pt>
  </dgm:ptLst>
  <dgm:cxnLst>
    <dgm:cxn modelId="{3A69090D-DA46-48D3-A9F3-801C60A8B4F2}" type="presOf" srcId="{F3FBE0C3-B6A5-4115-8FAA-ECF803073B01}" destId="{47DDAFB6-5904-433C-A415-F2588E2B9422}" srcOrd="1" destOrd="0" presId="urn:microsoft.com/office/officeart/2005/8/layout/hierarchy2#1"/>
    <dgm:cxn modelId="{920EDE16-FF2A-44C7-83BD-820E6C712FFB}" type="presOf" srcId="{EA1A98E0-C1DC-4612-B06D-5F9FEFAB37BF}" destId="{C4E0AC79-68A4-4425-BD0D-CE15B420656A}" srcOrd="1" destOrd="0" presId="urn:microsoft.com/office/officeart/2005/8/layout/hierarchy2#1"/>
    <dgm:cxn modelId="{9F4E752D-EFB2-44F1-8000-17EA6EA8BC53}" type="presOf" srcId="{56EC5794-20DA-4659-8431-D85EB407A905}" destId="{3B55FEC2-3EF0-4B88-8B8A-B8CBF7919DB8}" srcOrd="0" destOrd="0" presId="urn:microsoft.com/office/officeart/2005/8/layout/hierarchy2#1"/>
    <dgm:cxn modelId="{19837B2F-53F3-4BCB-BDC7-B1FBCB0FF45D}" type="presOf" srcId="{EA1A98E0-C1DC-4612-B06D-5F9FEFAB37BF}" destId="{4DA80A48-0C49-4906-B317-469E7E15DABE}" srcOrd="0" destOrd="0" presId="urn:microsoft.com/office/officeart/2005/8/layout/hierarchy2#1"/>
    <dgm:cxn modelId="{B8158435-EAA5-4F97-9505-229F6AFDE1D1}" type="presOf" srcId="{F3FBE0C3-B6A5-4115-8FAA-ECF803073B01}" destId="{AE91D264-9AF4-4BB0-BA05-9517B878D6DE}" srcOrd="0" destOrd="0" presId="urn:microsoft.com/office/officeart/2005/8/layout/hierarchy2#1"/>
    <dgm:cxn modelId="{BD695839-6336-42AA-87D3-6451B6C2C427}" srcId="{56EC5794-20DA-4659-8431-D85EB407A905}" destId="{C011387D-BF6E-452F-8AC8-383D3C766727}" srcOrd="1" destOrd="0" parTransId="{E1419631-9DA3-4578-BA3D-4FF27210085B}" sibTransId="{0ED4D0A3-1DA6-4A5A-9969-2F8CB16AD9A9}"/>
    <dgm:cxn modelId="{6E0AF564-28ED-4422-A37E-EDEACBDC5F7E}" type="presOf" srcId="{E1419631-9DA3-4578-BA3D-4FF27210085B}" destId="{A98A004E-8C07-49F4-BFF6-4564D9A5F156}" srcOrd="1" destOrd="0" presId="urn:microsoft.com/office/officeart/2005/8/layout/hierarchy2#1"/>
    <dgm:cxn modelId="{19DA6649-B2AA-4C18-9D51-DA38D4929BC3}" type="presOf" srcId="{F2732723-9E59-4EEE-9FC2-9FB3A06DA24F}" destId="{FFC7DA3E-19BF-47DA-9C4E-5DF77A290A89}" srcOrd="1" destOrd="0" presId="urn:microsoft.com/office/officeart/2005/8/layout/hierarchy2#1"/>
    <dgm:cxn modelId="{52827350-84CD-46E0-8A1A-48FD180E0B69}" srcId="{56EC5794-20DA-4659-8431-D85EB407A905}" destId="{1A6F2384-2D7F-4859-8A87-422EA9C22FEB}" srcOrd="3" destOrd="0" parTransId="{EA1A98E0-C1DC-4612-B06D-5F9FEFAB37BF}" sibTransId="{7875DFAC-05D0-4D38-9603-4A67140E5539}"/>
    <dgm:cxn modelId="{A632B37F-D378-48E0-9855-1932E384A8CB}" srcId="{90B36408-7830-4BDB-9F6F-E8EF0C4E1664}" destId="{56EC5794-20DA-4659-8431-D85EB407A905}" srcOrd="0" destOrd="0" parTransId="{552A107C-9763-4DBF-A165-CF991D89F5B9}" sibTransId="{36C0F034-0330-45A7-9E35-CDA29E30AD14}"/>
    <dgm:cxn modelId="{906B9B81-AE7D-4BD6-B39C-3B5CD67AB573}" type="presOf" srcId="{F2732723-9E59-4EEE-9FC2-9FB3A06DA24F}" destId="{3916581A-FE97-49C1-8159-FEF42DBAB4CE}" srcOrd="0" destOrd="0" presId="urn:microsoft.com/office/officeart/2005/8/layout/hierarchy2#1"/>
    <dgm:cxn modelId="{72D1A685-4ED0-43CC-8C44-867CCE8B7D1F}" type="presOf" srcId="{2A641071-23BE-493E-94ED-257640B20EEE}" destId="{D0ACA245-BC67-4F0E-A031-A0F4FB728E39}" srcOrd="0" destOrd="0" presId="urn:microsoft.com/office/officeart/2005/8/layout/hierarchy2#1"/>
    <dgm:cxn modelId="{55BDED90-FF7E-4057-B4E5-F36D2E43ABD2}" srcId="{56EC5794-20DA-4659-8431-D85EB407A905}" destId="{2A641071-23BE-493E-94ED-257640B20EEE}" srcOrd="0" destOrd="0" parTransId="{F2732723-9E59-4EEE-9FC2-9FB3A06DA24F}" sibTransId="{A2469092-FE87-46BA-A3C4-9DC2ACE3782D}"/>
    <dgm:cxn modelId="{EB9B34A9-3495-4273-A32C-D7F8D860C97B}" srcId="{56EC5794-20DA-4659-8431-D85EB407A905}" destId="{AB564713-5FFC-4FDB-AE31-C351AACBBB61}" srcOrd="2" destOrd="0" parTransId="{F3FBE0C3-B6A5-4115-8FAA-ECF803073B01}" sibTransId="{29611335-7E28-4711-AD96-F90E56C824D2}"/>
    <dgm:cxn modelId="{4A4EB4AA-EAB0-409C-BE50-1EF5A95E565F}" type="presOf" srcId="{1A6F2384-2D7F-4859-8A87-422EA9C22FEB}" destId="{92F6FFAB-A27C-416F-8B18-488109AD0C9F}" srcOrd="0" destOrd="0" presId="urn:microsoft.com/office/officeart/2005/8/layout/hierarchy2#1"/>
    <dgm:cxn modelId="{AE1AE6AD-5772-4201-A080-050BE1964EB3}" type="presOf" srcId="{C011387D-BF6E-452F-8AC8-383D3C766727}" destId="{F1F773B7-1D21-4670-B2BC-09CAF14AFB1C}" srcOrd="0" destOrd="0" presId="urn:microsoft.com/office/officeart/2005/8/layout/hierarchy2#1"/>
    <dgm:cxn modelId="{303498D7-B393-4DF6-BAF6-20F12181A817}" type="presOf" srcId="{90B36408-7830-4BDB-9F6F-E8EF0C4E1664}" destId="{FA0A9D7F-4318-496C-9F0E-70237C198FB5}" srcOrd="0" destOrd="0" presId="urn:microsoft.com/office/officeart/2005/8/layout/hierarchy2#1"/>
    <dgm:cxn modelId="{C4D35CE4-159A-4A1A-8BF7-383F70F25052}" type="presOf" srcId="{E1419631-9DA3-4578-BA3D-4FF27210085B}" destId="{1A68037E-B7A7-4548-A23A-C81AF75212CB}" srcOrd="0" destOrd="0" presId="urn:microsoft.com/office/officeart/2005/8/layout/hierarchy2#1"/>
    <dgm:cxn modelId="{F008C5EA-AA3A-40F3-80C6-08F556DCD486}" type="presOf" srcId="{AB564713-5FFC-4FDB-AE31-C351AACBBB61}" destId="{ADDDEED7-99C4-4430-B912-E05112CC6B67}" srcOrd="0" destOrd="0" presId="urn:microsoft.com/office/officeart/2005/8/layout/hierarchy2#1"/>
    <dgm:cxn modelId="{E545EEA5-00CD-41F6-B197-AC5ED43A8C46}" type="presParOf" srcId="{FA0A9D7F-4318-496C-9F0E-70237C198FB5}" destId="{2468F767-BDDE-451C-86CB-7CFF8F87DB8F}" srcOrd="0" destOrd="0" presId="urn:microsoft.com/office/officeart/2005/8/layout/hierarchy2#1"/>
    <dgm:cxn modelId="{79B8D18D-74BA-4548-B0EB-2EE08C84B52E}" type="presParOf" srcId="{2468F767-BDDE-451C-86CB-7CFF8F87DB8F}" destId="{3B55FEC2-3EF0-4B88-8B8A-B8CBF7919DB8}" srcOrd="0" destOrd="0" presId="urn:microsoft.com/office/officeart/2005/8/layout/hierarchy2#1"/>
    <dgm:cxn modelId="{043A7AF3-0A8B-442D-97C9-B58EC27D9159}" type="presParOf" srcId="{2468F767-BDDE-451C-86CB-7CFF8F87DB8F}" destId="{6038195F-2F13-449D-ACF2-1C8EFE0CE0F5}" srcOrd="1" destOrd="0" presId="urn:microsoft.com/office/officeart/2005/8/layout/hierarchy2#1"/>
    <dgm:cxn modelId="{F8AB7C40-2AB7-4D71-8884-6E84C52D9F4D}" type="presParOf" srcId="{6038195F-2F13-449D-ACF2-1C8EFE0CE0F5}" destId="{3916581A-FE97-49C1-8159-FEF42DBAB4CE}" srcOrd="0" destOrd="0" presId="urn:microsoft.com/office/officeart/2005/8/layout/hierarchy2#1"/>
    <dgm:cxn modelId="{BEC6A11F-BC0F-4F01-ABA7-88379840F099}" type="presParOf" srcId="{3916581A-FE97-49C1-8159-FEF42DBAB4CE}" destId="{FFC7DA3E-19BF-47DA-9C4E-5DF77A290A89}" srcOrd="0" destOrd="0" presId="urn:microsoft.com/office/officeart/2005/8/layout/hierarchy2#1"/>
    <dgm:cxn modelId="{0E8E0003-A057-4AFD-8A1A-87E13DE3BCFD}" type="presParOf" srcId="{6038195F-2F13-449D-ACF2-1C8EFE0CE0F5}" destId="{273E3550-E127-403D-8751-A0507ECC5A7E}" srcOrd="1" destOrd="0" presId="urn:microsoft.com/office/officeart/2005/8/layout/hierarchy2#1"/>
    <dgm:cxn modelId="{B5BB30B1-5DFF-411F-89E8-99BD1F09D0BD}" type="presParOf" srcId="{273E3550-E127-403D-8751-A0507ECC5A7E}" destId="{D0ACA245-BC67-4F0E-A031-A0F4FB728E39}" srcOrd="0" destOrd="0" presId="urn:microsoft.com/office/officeart/2005/8/layout/hierarchy2#1"/>
    <dgm:cxn modelId="{130FCF3F-FD9C-434C-8B49-CEC73D66EAB3}" type="presParOf" srcId="{273E3550-E127-403D-8751-A0507ECC5A7E}" destId="{A03F57C3-8875-4386-A517-F45A2ED35AA2}" srcOrd="1" destOrd="0" presId="urn:microsoft.com/office/officeart/2005/8/layout/hierarchy2#1"/>
    <dgm:cxn modelId="{004B72D5-7CAF-4947-9C42-DE06EDB2DCF9}" type="presParOf" srcId="{6038195F-2F13-449D-ACF2-1C8EFE0CE0F5}" destId="{1A68037E-B7A7-4548-A23A-C81AF75212CB}" srcOrd="2" destOrd="0" presId="urn:microsoft.com/office/officeart/2005/8/layout/hierarchy2#1"/>
    <dgm:cxn modelId="{8F787B9F-FE33-4130-9791-16F6059E2F93}" type="presParOf" srcId="{1A68037E-B7A7-4548-A23A-C81AF75212CB}" destId="{A98A004E-8C07-49F4-BFF6-4564D9A5F156}" srcOrd="0" destOrd="0" presId="urn:microsoft.com/office/officeart/2005/8/layout/hierarchy2#1"/>
    <dgm:cxn modelId="{F17284E5-2B32-4363-997D-06D23B321DE5}" type="presParOf" srcId="{6038195F-2F13-449D-ACF2-1C8EFE0CE0F5}" destId="{31722348-50F7-4EEA-9CC6-8E08115AB9EA}" srcOrd="3" destOrd="0" presId="urn:microsoft.com/office/officeart/2005/8/layout/hierarchy2#1"/>
    <dgm:cxn modelId="{2115AD4D-50DC-4A53-8FA8-7ABB93EC9EB5}" type="presParOf" srcId="{31722348-50F7-4EEA-9CC6-8E08115AB9EA}" destId="{F1F773B7-1D21-4670-B2BC-09CAF14AFB1C}" srcOrd="0" destOrd="0" presId="urn:microsoft.com/office/officeart/2005/8/layout/hierarchy2#1"/>
    <dgm:cxn modelId="{0AE1EE7B-C7CE-41C0-86E6-6449D39A3CC7}" type="presParOf" srcId="{31722348-50F7-4EEA-9CC6-8E08115AB9EA}" destId="{AA9C4052-0500-4C09-A3D2-3284E1F248B9}" srcOrd="1" destOrd="0" presId="urn:microsoft.com/office/officeart/2005/8/layout/hierarchy2#1"/>
    <dgm:cxn modelId="{7167FE6D-E316-484B-9D00-801FACDE2B29}" type="presParOf" srcId="{6038195F-2F13-449D-ACF2-1C8EFE0CE0F5}" destId="{AE91D264-9AF4-4BB0-BA05-9517B878D6DE}" srcOrd="4" destOrd="0" presId="urn:microsoft.com/office/officeart/2005/8/layout/hierarchy2#1"/>
    <dgm:cxn modelId="{D0C4F6AC-8F29-4022-BF97-7BAA50B4FB7C}" type="presParOf" srcId="{AE91D264-9AF4-4BB0-BA05-9517B878D6DE}" destId="{47DDAFB6-5904-433C-A415-F2588E2B9422}" srcOrd="0" destOrd="0" presId="urn:microsoft.com/office/officeart/2005/8/layout/hierarchy2#1"/>
    <dgm:cxn modelId="{FBB0B679-A92B-47D9-B067-71F192F4E4D0}" type="presParOf" srcId="{6038195F-2F13-449D-ACF2-1C8EFE0CE0F5}" destId="{D79D4837-F2EA-4FE9-993C-B3B6E50D1C6A}" srcOrd="5" destOrd="0" presId="urn:microsoft.com/office/officeart/2005/8/layout/hierarchy2#1"/>
    <dgm:cxn modelId="{04D86377-98AB-4F47-ABA2-0404BA614C32}" type="presParOf" srcId="{D79D4837-F2EA-4FE9-993C-B3B6E50D1C6A}" destId="{ADDDEED7-99C4-4430-B912-E05112CC6B67}" srcOrd="0" destOrd="0" presId="urn:microsoft.com/office/officeart/2005/8/layout/hierarchy2#1"/>
    <dgm:cxn modelId="{0CF91182-3AF7-4196-A0ED-0374EA35BF6D}" type="presParOf" srcId="{D79D4837-F2EA-4FE9-993C-B3B6E50D1C6A}" destId="{3F6B2AC4-32F7-449A-9D46-8D4FCD7FD99A}" srcOrd="1" destOrd="0" presId="urn:microsoft.com/office/officeart/2005/8/layout/hierarchy2#1"/>
    <dgm:cxn modelId="{75C08E31-7092-494B-90A1-4BA98F8690AC}" type="presParOf" srcId="{6038195F-2F13-449D-ACF2-1C8EFE0CE0F5}" destId="{4DA80A48-0C49-4906-B317-469E7E15DABE}" srcOrd="6" destOrd="0" presId="urn:microsoft.com/office/officeart/2005/8/layout/hierarchy2#1"/>
    <dgm:cxn modelId="{164DCB46-8044-4291-83C0-9A0664C9A8E5}" type="presParOf" srcId="{4DA80A48-0C49-4906-B317-469E7E15DABE}" destId="{C4E0AC79-68A4-4425-BD0D-CE15B420656A}" srcOrd="0" destOrd="0" presId="urn:microsoft.com/office/officeart/2005/8/layout/hierarchy2#1"/>
    <dgm:cxn modelId="{733ABC61-9F51-43A5-BD47-03E7E5E3DA8D}" type="presParOf" srcId="{6038195F-2F13-449D-ACF2-1C8EFE0CE0F5}" destId="{FE6C4E6C-7A05-4594-8E0F-0F4A95EC4CE9}" srcOrd="7" destOrd="0" presId="urn:microsoft.com/office/officeart/2005/8/layout/hierarchy2#1"/>
    <dgm:cxn modelId="{2CA77899-9E68-451E-B4D6-6B7187023FD9}" type="presParOf" srcId="{FE6C4E6C-7A05-4594-8E0F-0F4A95EC4CE9}" destId="{92F6FFAB-A27C-416F-8B18-488109AD0C9F}" srcOrd="0" destOrd="0" presId="urn:microsoft.com/office/officeart/2005/8/layout/hierarchy2#1"/>
    <dgm:cxn modelId="{CACA7D4B-9724-43EC-B0E0-5B6E14291F22}" type="presParOf" srcId="{FE6C4E6C-7A05-4594-8E0F-0F4A95EC4CE9}" destId="{77E8B6B2-73F4-439C-A00C-8D760A76E8D7}"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B36408-7830-4BDB-9F6F-E8EF0C4E1664}" type="doc">
      <dgm:prSet loTypeId="urn:microsoft.com/office/officeart/2005/8/layout/hierarchy2#2" loCatId="hierarchy" qsTypeId="urn:microsoft.com/office/officeart/2005/8/quickstyle/simple1#2" qsCatId="simple" csTypeId="urn:microsoft.com/office/officeart/2005/8/colors/accent1_2#3" csCatId="accent1" phldr="1"/>
      <dgm:spPr/>
      <dgm:t>
        <a:bodyPr/>
        <a:lstStyle/>
        <a:p>
          <a:endParaRPr lang="zh-CN" altLang="en-US"/>
        </a:p>
      </dgm:t>
    </dgm:pt>
    <dgm:pt modelId="{56EC5794-20DA-4659-8431-D85EB407A905}">
      <dgm:prSet phldrT="[文本]"/>
      <dgm:spPr/>
      <dgm:t>
        <a:bodyPr/>
        <a:lstStyle/>
        <a:p>
          <a:r>
            <a:rPr lang="en-US" altLang="zh-CN" dirty="0"/>
            <a:t>DNA</a:t>
          </a:r>
          <a:r>
            <a:rPr lang="zh-CN" altLang="en-US" dirty="0"/>
            <a:t>的基本功能</a:t>
          </a:r>
        </a:p>
      </dgm:t>
    </dgm:pt>
    <dgm:pt modelId="{552A107C-9763-4DBF-A165-CF991D89F5B9}" type="parTrans" cxnId="{A632B37F-D378-48E0-9855-1932E384A8CB}">
      <dgm:prSet/>
      <dgm:spPr/>
      <dgm:t>
        <a:bodyPr/>
        <a:lstStyle/>
        <a:p>
          <a:endParaRPr lang="zh-CN" altLang="en-US"/>
        </a:p>
      </dgm:t>
    </dgm:pt>
    <dgm:pt modelId="{36C0F034-0330-45A7-9E35-CDA29E30AD14}" type="sibTrans" cxnId="{A632B37F-D378-48E0-9855-1932E384A8CB}">
      <dgm:prSet/>
      <dgm:spPr/>
      <dgm:t>
        <a:bodyPr/>
        <a:lstStyle/>
        <a:p>
          <a:endParaRPr lang="zh-CN" altLang="en-US"/>
        </a:p>
      </dgm:t>
    </dgm:pt>
    <dgm:pt modelId="{2A641071-23BE-493E-94ED-257640B20EEE}">
      <dgm:prSet phldrT="[文本]"/>
      <dgm:spPr/>
      <dgm:t>
        <a:bodyPr/>
        <a:lstStyle/>
        <a:p>
          <a:r>
            <a:rPr lang="zh-CN" altLang="en-US" dirty="0"/>
            <a:t>储存遗传信息</a:t>
          </a:r>
        </a:p>
      </dgm:t>
    </dgm:pt>
    <dgm:pt modelId="{F2732723-9E59-4EEE-9FC2-9FB3A06DA24F}" type="parTrans" cxnId="{55BDED90-FF7E-4057-B4E5-F36D2E43ABD2}">
      <dgm:prSet/>
      <dgm:spPr/>
      <dgm:t>
        <a:bodyPr/>
        <a:lstStyle/>
        <a:p>
          <a:endParaRPr lang="zh-CN" altLang="en-US"/>
        </a:p>
      </dgm:t>
    </dgm:pt>
    <dgm:pt modelId="{A2469092-FE87-46BA-A3C4-9DC2ACE3782D}" type="sibTrans" cxnId="{55BDED90-FF7E-4057-B4E5-F36D2E43ABD2}">
      <dgm:prSet/>
      <dgm:spPr/>
      <dgm:t>
        <a:bodyPr/>
        <a:lstStyle/>
        <a:p>
          <a:endParaRPr lang="zh-CN" altLang="en-US"/>
        </a:p>
      </dgm:t>
    </dgm:pt>
    <dgm:pt modelId="{AB564713-5FFC-4FDB-AE31-C351AACBBB61}">
      <dgm:prSet phldrT="[文本]"/>
      <dgm:spPr/>
      <dgm:t>
        <a:bodyPr/>
        <a:lstStyle/>
        <a:p>
          <a:r>
            <a:rPr lang="zh-CN" altLang="en-US" dirty="0"/>
            <a:t>指导蛋白质合成</a:t>
          </a:r>
        </a:p>
      </dgm:t>
    </dgm:pt>
    <dgm:pt modelId="{F3FBE0C3-B6A5-4115-8FAA-ECF803073B01}" type="parTrans" cxnId="{EB9B34A9-3495-4273-A32C-D7F8D860C97B}">
      <dgm:prSet/>
      <dgm:spPr/>
      <dgm:t>
        <a:bodyPr/>
        <a:lstStyle/>
        <a:p>
          <a:endParaRPr lang="zh-CN" altLang="en-US"/>
        </a:p>
      </dgm:t>
    </dgm:pt>
    <dgm:pt modelId="{29611335-7E28-4711-AD96-F90E56C824D2}" type="sibTrans" cxnId="{EB9B34A9-3495-4273-A32C-D7F8D860C97B}">
      <dgm:prSet/>
      <dgm:spPr/>
      <dgm:t>
        <a:bodyPr/>
        <a:lstStyle/>
        <a:p>
          <a:endParaRPr lang="zh-CN" altLang="en-US"/>
        </a:p>
      </dgm:t>
    </dgm:pt>
    <dgm:pt modelId="{1A6F2384-2D7F-4859-8A87-422EA9C22FEB}">
      <dgm:prSet phldrT="[文本]"/>
      <dgm:spPr/>
      <dgm:t>
        <a:bodyPr/>
        <a:lstStyle/>
        <a:p>
          <a:r>
            <a:rPr lang="zh-CN" altLang="en-US" dirty="0"/>
            <a:t>控制新陈代谢过程</a:t>
          </a:r>
        </a:p>
      </dgm:t>
    </dgm:pt>
    <dgm:pt modelId="{EA1A98E0-C1DC-4612-B06D-5F9FEFAB37BF}" type="parTrans" cxnId="{52827350-84CD-46E0-8A1A-48FD180E0B69}">
      <dgm:prSet/>
      <dgm:spPr/>
      <dgm:t>
        <a:bodyPr/>
        <a:lstStyle/>
        <a:p>
          <a:endParaRPr lang="zh-CN" altLang="en-US"/>
        </a:p>
      </dgm:t>
    </dgm:pt>
    <dgm:pt modelId="{7875DFAC-05D0-4D38-9603-4A67140E5539}" type="sibTrans" cxnId="{52827350-84CD-46E0-8A1A-48FD180E0B69}">
      <dgm:prSet/>
      <dgm:spPr/>
      <dgm:t>
        <a:bodyPr/>
        <a:lstStyle/>
        <a:p>
          <a:endParaRPr lang="zh-CN" altLang="en-US"/>
        </a:p>
      </dgm:t>
    </dgm:pt>
    <dgm:pt modelId="{C011387D-BF6E-452F-8AC8-383D3C766727}">
      <dgm:prSet phldrT="[文本]"/>
      <dgm:spPr/>
      <dgm:t>
        <a:bodyPr/>
        <a:lstStyle/>
        <a:p>
          <a:r>
            <a:rPr lang="zh-CN" altLang="en-US" dirty="0"/>
            <a:t>复制和传递遗传信息</a:t>
          </a:r>
        </a:p>
      </dgm:t>
    </dgm:pt>
    <dgm:pt modelId="{E1419631-9DA3-4578-BA3D-4FF27210085B}" type="parTrans" cxnId="{BD695839-6336-42AA-87D3-6451B6C2C427}">
      <dgm:prSet/>
      <dgm:spPr/>
      <dgm:t>
        <a:bodyPr/>
        <a:lstStyle/>
        <a:p>
          <a:endParaRPr lang="zh-CN" altLang="en-US"/>
        </a:p>
      </dgm:t>
    </dgm:pt>
    <dgm:pt modelId="{0ED4D0A3-1DA6-4A5A-9969-2F8CB16AD9A9}" type="sibTrans" cxnId="{BD695839-6336-42AA-87D3-6451B6C2C427}">
      <dgm:prSet/>
      <dgm:spPr/>
      <dgm:t>
        <a:bodyPr/>
        <a:lstStyle/>
        <a:p>
          <a:endParaRPr lang="zh-CN" altLang="en-US"/>
        </a:p>
      </dgm:t>
    </dgm:pt>
    <dgm:pt modelId="{FA0A9D7F-4318-496C-9F0E-70237C198FB5}" type="pres">
      <dgm:prSet presAssocID="{90B36408-7830-4BDB-9F6F-E8EF0C4E1664}" presName="diagram" presStyleCnt="0">
        <dgm:presLayoutVars>
          <dgm:chPref val="1"/>
          <dgm:dir/>
          <dgm:animOne val="branch"/>
          <dgm:animLvl val="lvl"/>
          <dgm:resizeHandles val="exact"/>
        </dgm:presLayoutVars>
      </dgm:prSet>
      <dgm:spPr/>
    </dgm:pt>
    <dgm:pt modelId="{2468F767-BDDE-451C-86CB-7CFF8F87DB8F}" type="pres">
      <dgm:prSet presAssocID="{56EC5794-20DA-4659-8431-D85EB407A905}" presName="root1" presStyleCnt="0"/>
      <dgm:spPr/>
    </dgm:pt>
    <dgm:pt modelId="{3B55FEC2-3EF0-4B88-8B8A-B8CBF7919DB8}" type="pres">
      <dgm:prSet presAssocID="{56EC5794-20DA-4659-8431-D85EB407A905}" presName="LevelOneTextNode" presStyleLbl="node0" presStyleIdx="0" presStyleCnt="1">
        <dgm:presLayoutVars>
          <dgm:chPref val="3"/>
        </dgm:presLayoutVars>
      </dgm:prSet>
      <dgm:spPr/>
    </dgm:pt>
    <dgm:pt modelId="{6038195F-2F13-449D-ACF2-1C8EFE0CE0F5}" type="pres">
      <dgm:prSet presAssocID="{56EC5794-20DA-4659-8431-D85EB407A905}" presName="level2hierChild" presStyleCnt="0"/>
      <dgm:spPr/>
    </dgm:pt>
    <dgm:pt modelId="{3916581A-FE97-49C1-8159-FEF42DBAB4CE}" type="pres">
      <dgm:prSet presAssocID="{F2732723-9E59-4EEE-9FC2-9FB3A06DA24F}" presName="conn2-1" presStyleLbl="parChTrans1D2" presStyleIdx="0" presStyleCnt="4"/>
      <dgm:spPr/>
    </dgm:pt>
    <dgm:pt modelId="{FFC7DA3E-19BF-47DA-9C4E-5DF77A290A89}" type="pres">
      <dgm:prSet presAssocID="{F2732723-9E59-4EEE-9FC2-9FB3A06DA24F}" presName="connTx" presStyleLbl="parChTrans1D2" presStyleIdx="0" presStyleCnt="4"/>
      <dgm:spPr/>
    </dgm:pt>
    <dgm:pt modelId="{273E3550-E127-403D-8751-A0507ECC5A7E}" type="pres">
      <dgm:prSet presAssocID="{2A641071-23BE-493E-94ED-257640B20EEE}" presName="root2" presStyleCnt="0"/>
      <dgm:spPr/>
    </dgm:pt>
    <dgm:pt modelId="{D0ACA245-BC67-4F0E-A031-A0F4FB728E39}" type="pres">
      <dgm:prSet presAssocID="{2A641071-23BE-493E-94ED-257640B20EEE}" presName="LevelTwoTextNode" presStyleLbl="node2" presStyleIdx="0" presStyleCnt="4">
        <dgm:presLayoutVars>
          <dgm:chPref val="3"/>
        </dgm:presLayoutVars>
      </dgm:prSet>
      <dgm:spPr/>
    </dgm:pt>
    <dgm:pt modelId="{A03F57C3-8875-4386-A517-F45A2ED35AA2}" type="pres">
      <dgm:prSet presAssocID="{2A641071-23BE-493E-94ED-257640B20EEE}" presName="level3hierChild" presStyleCnt="0"/>
      <dgm:spPr/>
    </dgm:pt>
    <dgm:pt modelId="{1A68037E-B7A7-4548-A23A-C81AF75212CB}" type="pres">
      <dgm:prSet presAssocID="{E1419631-9DA3-4578-BA3D-4FF27210085B}" presName="conn2-1" presStyleLbl="parChTrans1D2" presStyleIdx="1" presStyleCnt="4"/>
      <dgm:spPr/>
    </dgm:pt>
    <dgm:pt modelId="{A98A004E-8C07-49F4-BFF6-4564D9A5F156}" type="pres">
      <dgm:prSet presAssocID="{E1419631-9DA3-4578-BA3D-4FF27210085B}" presName="connTx" presStyleLbl="parChTrans1D2" presStyleIdx="1" presStyleCnt="4"/>
      <dgm:spPr/>
    </dgm:pt>
    <dgm:pt modelId="{31722348-50F7-4EEA-9CC6-8E08115AB9EA}" type="pres">
      <dgm:prSet presAssocID="{C011387D-BF6E-452F-8AC8-383D3C766727}" presName="root2" presStyleCnt="0"/>
      <dgm:spPr/>
    </dgm:pt>
    <dgm:pt modelId="{F1F773B7-1D21-4670-B2BC-09CAF14AFB1C}" type="pres">
      <dgm:prSet presAssocID="{C011387D-BF6E-452F-8AC8-383D3C766727}" presName="LevelTwoTextNode" presStyleLbl="node2" presStyleIdx="1" presStyleCnt="4">
        <dgm:presLayoutVars>
          <dgm:chPref val="3"/>
        </dgm:presLayoutVars>
      </dgm:prSet>
      <dgm:spPr/>
    </dgm:pt>
    <dgm:pt modelId="{AA9C4052-0500-4C09-A3D2-3284E1F248B9}" type="pres">
      <dgm:prSet presAssocID="{C011387D-BF6E-452F-8AC8-383D3C766727}" presName="level3hierChild" presStyleCnt="0"/>
      <dgm:spPr/>
    </dgm:pt>
    <dgm:pt modelId="{AE91D264-9AF4-4BB0-BA05-9517B878D6DE}" type="pres">
      <dgm:prSet presAssocID="{F3FBE0C3-B6A5-4115-8FAA-ECF803073B01}" presName="conn2-1" presStyleLbl="parChTrans1D2" presStyleIdx="2" presStyleCnt="4"/>
      <dgm:spPr/>
    </dgm:pt>
    <dgm:pt modelId="{47DDAFB6-5904-433C-A415-F2588E2B9422}" type="pres">
      <dgm:prSet presAssocID="{F3FBE0C3-B6A5-4115-8FAA-ECF803073B01}" presName="connTx" presStyleLbl="parChTrans1D2" presStyleIdx="2" presStyleCnt="4"/>
      <dgm:spPr/>
    </dgm:pt>
    <dgm:pt modelId="{D79D4837-F2EA-4FE9-993C-B3B6E50D1C6A}" type="pres">
      <dgm:prSet presAssocID="{AB564713-5FFC-4FDB-AE31-C351AACBBB61}" presName="root2" presStyleCnt="0"/>
      <dgm:spPr/>
    </dgm:pt>
    <dgm:pt modelId="{ADDDEED7-99C4-4430-B912-E05112CC6B67}" type="pres">
      <dgm:prSet presAssocID="{AB564713-5FFC-4FDB-AE31-C351AACBBB61}" presName="LevelTwoTextNode" presStyleLbl="node2" presStyleIdx="2" presStyleCnt="4">
        <dgm:presLayoutVars>
          <dgm:chPref val="3"/>
        </dgm:presLayoutVars>
      </dgm:prSet>
      <dgm:spPr/>
    </dgm:pt>
    <dgm:pt modelId="{3F6B2AC4-32F7-449A-9D46-8D4FCD7FD99A}" type="pres">
      <dgm:prSet presAssocID="{AB564713-5FFC-4FDB-AE31-C351AACBBB61}" presName="level3hierChild" presStyleCnt="0"/>
      <dgm:spPr/>
    </dgm:pt>
    <dgm:pt modelId="{4DA80A48-0C49-4906-B317-469E7E15DABE}" type="pres">
      <dgm:prSet presAssocID="{EA1A98E0-C1DC-4612-B06D-5F9FEFAB37BF}" presName="conn2-1" presStyleLbl="parChTrans1D2" presStyleIdx="3" presStyleCnt="4"/>
      <dgm:spPr/>
    </dgm:pt>
    <dgm:pt modelId="{C4E0AC79-68A4-4425-BD0D-CE15B420656A}" type="pres">
      <dgm:prSet presAssocID="{EA1A98E0-C1DC-4612-B06D-5F9FEFAB37BF}" presName="connTx" presStyleLbl="parChTrans1D2" presStyleIdx="3" presStyleCnt="4"/>
      <dgm:spPr/>
    </dgm:pt>
    <dgm:pt modelId="{FE6C4E6C-7A05-4594-8E0F-0F4A95EC4CE9}" type="pres">
      <dgm:prSet presAssocID="{1A6F2384-2D7F-4859-8A87-422EA9C22FEB}" presName="root2" presStyleCnt="0"/>
      <dgm:spPr/>
    </dgm:pt>
    <dgm:pt modelId="{92F6FFAB-A27C-416F-8B18-488109AD0C9F}" type="pres">
      <dgm:prSet presAssocID="{1A6F2384-2D7F-4859-8A87-422EA9C22FEB}" presName="LevelTwoTextNode" presStyleLbl="node2" presStyleIdx="3" presStyleCnt="4">
        <dgm:presLayoutVars>
          <dgm:chPref val="3"/>
        </dgm:presLayoutVars>
      </dgm:prSet>
      <dgm:spPr/>
    </dgm:pt>
    <dgm:pt modelId="{77E8B6B2-73F4-439C-A00C-8D760A76E8D7}" type="pres">
      <dgm:prSet presAssocID="{1A6F2384-2D7F-4859-8A87-422EA9C22FEB}" presName="level3hierChild" presStyleCnt="0"/>
      <dgm:spPr/>
    </dgm:pt>
  </dgm:ptLst>
  <dgm:cxnLst>
    <dgm:cxn modelId="{3A69090D-DA46-48D3-A9F3-801C60A8B4F2}" type="presOf" srcId="{F3FBE0C3-B6A5-4115-8FAA-ECF803073B01}" destId="{47DDAFB6-5904-433C-A415-F2588E2B9422}" srcOrd="1" destOrd="0" presId="urn:microsoft.com/office/officeart/2005/8/layout/hierarchy2#2"/>
    <dgm:cxn modelId="{920EDE16-FF2A-44C7-83BD-820E6C712FFB}" type="presOf" srcId="{EA1A98E0-C1DC-4612-B06D-5F9FEFAB37BF}" destId="{C4E0AC79-68A4-4425-BD0D-CE15B420656A}" srcOrd="1" destOrd="0" presId="urn:microsoft.com/office/officeart/2005/8/layout/hierarchy2#2"/>
    <dgm:cxn modelId="{9F4E752D-EFB2-44F1-8000-17EA6EA8BC53}" type="presOf" srcId="{56EC5794-20DA-4659-8431-D85EB407A905}" destId="{3B55FEC2-3EF0-4B88-8B8A-B8CBF7919DB8}" srcOrd="0" destOrd="0" presId="urn:microsoft.com/office/officeart/2005/8/layout/hierarchy2#2"/>
    <dgm:cxn modelId="{19837B2F-53F3-4BCB-BDC7-B1FBCB0FF45D}" type="presOf" srcId="{EA1A98E0-C1DC-4612-B06D-5F9FEFAB37BF}" destId="{4DA80A48-0C49-4906-B317-469E7E15DABE}" srcOrd="0" destOrd="0" presId="urn:microsoft.com/office/officeart/2005/8/layout/hierarchy2#2"/>
    <dgm:cxn modelId="{B8158435-EAA5-4F97-9505-229F6AFDE1D1}" type="presOf" srcId="{F3FBE0C3-B6A5-4115-8FAA-ECF803073B01}" destId="{AE91D264-9AF4-4BB0-BA05-9517B878D6DE}" srcOrd="0" destOrd="0" presId="urn:microsoft.com/office/officeart/2005/8/layout/hierarchy2#2"/>
    <dgm:cxn modelId="{BD695839-6336-42AA-87D3-6451B6C2C427}" srcId="{56EC5794-20DA-4659-8431-D85EB407A905}" destId="{C011387D-BF6E-452F-8AC8-383D3C766727}" srcOrd="1" destOrd="0" parTransId="{E1419631-9DA3-4578-BA3D-4FF27210085B}" sibTransId="{0ED4D0A3-1DA6-4A5A-9969-2F8CB16AD9A9}"/>
    <dgm:cxn modelId="{6E0AF564-28ED-4422-A37E-EDEACBDC5F7E}" type="presOf" srcId="{E1419631-9DA3-4578-BA3D-4FF27210085B}" destId="{A98A004E-8C07-49F4-BFF6-4564D9A5F156}" srcOrd="1" destOrd="0" presId="urn:microsoft.com/office/officeart/2005/8/layout/hierarchy2#2"/>
    <dgm:cxn modelId="{19DA6649-B2AA-4C18-9D51-DA38D4929BC3}" type="presOf" srcId="{F2732723-9E59-4EEE-9FC2-9FB3A06DA24F}" destId="{FFC7DA3E-19BF-47DA-9C4E-5DF77A290A89}" srcOrd="1" destOrd="0" presId="urn:microsoft.com/office/officeart/2005/8/layout/hierarchy2#2"/>
    <dgm:cxn modelId="{52827350-84CD-46E0-8A1A-48FD180E0B69}" srcId="{56EC5794-20DA-4659-8431-D85EB407A905}" destId="{1A6F2384-2D7F-4859-8A87-422EA9C22FEB}" srcOrd="3" destOrd="0" parTransId="{EA1A98E0-C1DC-4612-B06D-5F9FEFAB37BF}" sibTransId="{7875DFAC-05D0-4D38-9603-4A67140E5539}"/>
    <dgm:cxn modelId="{A632B37F-D378-48E0-9855-1932E384A8CB}" srcId="{90B36408-7830-4BDB-9F6F-E8EF0C4E1664}" destId="{56EC5794-20DA-4659-8431-D85EB407A905}" srcOrd="0" destOrd="0" parTransId="{552A107C-9763-4DBF-A165-CF991D89F5B9}" sibTransId="{36C0F034-0330-45A7-9E35-CDA29E30AD14}"/>
    <dgm:cxn modelId="{906B9B81-AE7D-4BD6-B39C-3B5CD67AB573}" type="presOf" srcId="{F2732723-9E59-4EEE-9FC2-9FB3A06DA24F}" destId="{3916581A-FE97-49C1-8159-FEF42DBAB4CE}" srcOrd="0" destOrd="0" presId="urn:microsoft.com/office/officeart/2005/8/layout/hierarchy2#2"/>
    <dgm:cxn modelId="{72D1A685-4ED0-43CC-8C44-867CCE8B7D1F}" type="presOf" srcId="{2A641071-23BE-493E-94ED-257640B20EEE}" destId="{D0ACA245-BC67-4F0E-A031-A0F4FB728E39}" srcOrd="0" destOrd="0" presId="urn:microsoft.com/office/officeart/2005/8/layout/hierarchy2#2"/>
    <dgm:cxn modelId="{55BDED90-FF7E-4057-B4E5-F36D2E43ABD2}" srcId="{56EC5794-20DA-4659-8431-D85EB407A905}" destId="{2A641071-23BE-493E-94ED-257640B20EEE}" srcOrd="0" destOrd="0" parTransId="{F2732723-9E59-4EEE-9FC2-9FB3A06DA24F}" sibTransId="{A2469092-FE87-46BA-A3C4-9DC2ACE3782D}"/>
    <dgm:cxn modelId="{EB9B34A9-3495-4273-A32C-D7F8D860C97B}" srcId="{56EC5794-20DA-4659-8431-D85EB407A905}" destId="{AB564713-5FFC-4FDB-AE31-C351AACBBB61}" srcOrd="2" destOrd="0" parTransId="{F3FBE0C3-B6A5-4115-8FAA-ECF803073B01}" sibTransId="{29611335-7E28-4711-AD96-F90E56C824D2}"/>
    <dgm:cxn modelId="{4A4EB4AA-EAB0-409C-BE50-1EF5A95E565F}" type="presOf" srcId="{1A6F2384-2D7F-4859-8A87-422EA9C22FEB}" destId="{92F6FFAB-A27C-416F-8B18-488109AD0C9F}" srcOrd="0" destOrd="0" presId="urn:microsoft.com/office/officeart/2005/8/layout/hierarchy2#2"/>
    <dgm:cxn modelId="{AE1AE6AD-5772-4201-A080-050BE1964EB3}" type="presOf" srcId="{C011387D-BF6E-452F-8AC8-383D3C766727}" destId="{F1F773B7-1D21-4670-B2BC-09CAF14AFB1C}" srcOrd="0" destOrd="0" presId="urn:microsoft.com/office/officeart/2005/8/layout/hierarchy2#2"/>
    <dgm:cxn modelId="{303498D7-B393-4DF6-BAF6-20F12181A817}" type="presOf" srcId="{90B36408-7830-4BDB-9F6F-E8EF0C4E1664}" destId="{FA0A9D7F-4318-496C-9F0E-70237C198FB5}" srcOrd="0" destOrd="0" presId="urn:microsoft.com/office/officeart/2005/8/layout/hierarchy2#2"/>
    <dgm:cxn modelId="{C4D35CE4-159A-4A1A-8BF7-383F70F25052}" type="presOf" srcId="{E1419631-9DA3-4578-BA3D-4FF27210085B}" destId="{1A68037E-B7A7-4548-A23A-C81AF75212CB}" srcOrd="0" destOrd="0" presId="urn:microsoft.com/office/officeart/2005/8/layout/hierarchy2#2"/>
    <dgm:cxn modelId="{F008C5EA-AA3A-40F3-80C6-08F556DCD486}" type="presOf" srcId="{AB564713-5FFC-4FDB-AE31-C351AACBBB61}" destId="{ADDDEED7-99C4-4430-B912-E05112CC6B67}" srcOrd="0" destOrd="0" presId="urn:microsoft.com/office/officeart/2005/8/layout/hierarchy2#2"/>
    <dgm:cxn modelId="{E545EEA5-00CD-41F6-B197-AC5ED43A8C46}" type="presParOf" srcId="{FA0A9D7F-4318-496C-9F0E-70237C198FB5}" destId="{2468F767-BDDE-451C-86CB-7CFF8F87DB8F}" srcOrd="0" destOrd="0" presId="urn:microsoft.com/office/officeart/2005/8/layout/hierarchy2#2"/>
    <dgm:cxn modelId="{79B8D18D-74BA-4548-B0EB-2EE08C84B52E}" type="presParOf" srcId="{2468F767-BDDE-451C-86CB-7CFF8F87DB8F}" destId="{3B55FEC2-3EF0-4B88-8B8A-B8CBF7919DB8}" srcOrd="0" destOrd="0" presId="urn:microsoft.com/office/officeart/2005/8/layout/hierarchy2#2"/>
    <dgm:cxn modelId="{043A7AF3-0A8B-442D-97C9-B58EC27D9159}" type="presParOf" srcId="{2468F767-BDDE-451C-86CB-7CFF8F87DB8F}" destId="{6038195F-2F13-449D-ACF2-1C8EFE0CE0F5}" srcOrd="1" destOrd="0" presId="urn:microsoft.com/office/officeart/2005/8/layout/hierarchy2#2"/>
    <dgm:cxn modelId="{F8AB7C40-2AB7-4D71-8884-6E84C52D9F4D}" type="presParOf" srcId="{6038195F-2F13-449D-ACF2-1C8EFE0CE0F5}" destId="{3916581A-FE97-49C1-8159-FEF42DBAB4CE}" srcOrd="0" destOrd="0" presId="urn:microsoft.com/office/officeart/2005/8/layout/hierarchy2#2"/>
    <dgm:cxn modelId="{BEC6A11F-BC0F-4F01-ABA7-88379840F099}" type="presParOf" srcId="{3916581A-FE97-49C1-8159-FEF42DBAB4CE}" destId="{FFC7DA3E-19BF-47DA-9C4E-5DF77A290A89}" srcOrd="0" destOrd="0" presId="urn:microsoft.com/office/officeart/2005/8/layout/hierarchy2#2"/>
    <dgm:cxn modelId="{0E8E0003-A057-4AFD-8A1A-87E13DE3BCFD}" type="presParOf" srcId="{6038195F-2F13-449D-ACF2-1C8EFE0CE0F5}" destId="{273E3550-E127-403D-8751-A0507ECC5A7E}" srcOrd="1" destOrd="0" presId="urn:microsoft.com/office/officeart/2005/8/layout/hierarchy2#2"/>
    <dgm:cxn modelId="{B5BB30B1-5DFF-411F-89E8-99BD1F09D0BD}" type="presParOf" srcId="{273E3550-E127-403D-8751-A0507ECC5A7E}" destId="{D0ACA245-BC67-4F0E-A031-A0F4FB728E39}" srcOrd="0" destOrd="0" presId="urn:microsoft.com/office/officeart/2005/8/layout/hierarchy2#2"/>
    <dgm:cxn modelId="{130FCF3F-FD9C-434C-8B49-CEC73D66EAB3}" type="presParOf" srcId="{273E3550-E127-403D-8751-A0507ECC5A7E}" destId="{A03F57C3-8875-4386-A517-F45A2ED35AA2}" srcOrd="1" destOrd="0" presId="urn:microsoft.com/office/officeart/2005/8/layout/hierarchy2#2"/>
    <dgm:cxn modelId="{004B72D5-7CAF-4947-9C42-DE06EDB2DCF9}" type="presParOf" srcId="{6038195F-2F13-449D-ACF2-1C8EFE0CE0F5}" destId="{1A68037E-B7A7-4548-A23A-C81AF75212CB}" srcOrd="2" destOrd="0" presId="urn:microsoft.com/office/officeart/2005/8/layout/hierarchy2#2"/>
    <dgm:cxn modelId="{8F787B9F-FE33-4130-9791-16F6059E2F93}" type="presParOf" srcId="{1A68037E-B7A7-4548-A23A-C81AF75212CB}" destId="{A98A004E-8C07-49F4-BFF6-4564D9A5F156}" srcOrd="0" destOrd="0" presId="urn:microsoft.com/office/officeart/2005/8/layout/hierarchy2#2"/>
    <dgm:cxn modelId="{F17284E5-2B32-4363-997D-06D23B321DE5}" type="presParOf" srcId="{6038195F-2F13-449D-ACF2-1C8EFE0CE0F5}" destId="{31722348-50F7-4EEA-9CC6-8E08115AB9EA}" srcOrd="3" destOrd="0" presId="urn:microsoft.com/office/officeart/2005/8/layout/hierarchy2#2"/>
    <dgm:cxn modelId="{2115AD4D-50DC-4A53-8FA8-7ABB93EC9EB5}" type="presParOf" srcId="{31722348-50F7-4EEA-9CC6-8E08115AB9EA}" destId="{F1F773B7-1D21-4670-B2BC-09CAF14AFB1C}" srcOrd="0" destOrd="0" presId="urn:microsoft.com/office/officeart/2005/8/layout/hierarchy2#2"/>
    <dgm:cxn modelId="{0AE1EE7B-C7CE-41C0-86E6-6449D39A3CC7}" type="presParOf" srcId="{31722348-50F7-4EEA-9CC6-8E08115AB9EA}" destId="{AA9C4052-0500-4C09-A3D2-3284E1F248B9}" srcOrd="1" destOrd="0" presId="urn:microsoft.com/office/officeart/2005/8/layout/hierarchy2#2"/>
    <dgm:cxn modelId="{7167FE6D-E316-484B-9D00-801FACDE2B29}" type="presParOf" srcId="{6038195F-2F13-449D-ACF2-1C8EFE0CE0F5}" destId="{AE91D264-9AF4-4BB0-BA05-9517B878D6DE}" srcOrd="4" destOrd="0" presId="urn:microsoft.com/office/officeart/2005/8/layout/hierarchy2#2"/>
    <dgm:cxn modelId="{D0C4F6AC-8F29-4022-BF97-7BAA50B4FB7C}" type="presParOf" srcId="{AE91D264-9AF4-4BB0-BA05-9517B878D6DE}" destId="{47DDAFB6-5904-433C-A415-F2588E2B9422}" srcOrd="0" destOrd="0" presId="urn:microsoft.com/office/officeart/2005/8/layout/hierarchy2#2"/>
    <dgm:cxn modelId="{FBB0B679-A92B-47D9-B067-71F192F4E4D0}" type="presParOf" srcId="{6038195F-2F13-449D-ACF2-1C8EFE0CE0F5}" destId="{D79D4837-F2EA-4FE9-993C-B3B6E50D1C6A}" srcOrd="5" destOrd="0" presId="urn:microsoft.com/office/officeart/2005/8/layout/hierarchy2#2"/>
    <dgm:cxn modelId="{04D86377-98AB-4F47-ABA2-0404BA614C32}" type="presParOf" srcId="{D79D4837-F2EA-4FE9-993C-B3B6E50D1C6A}" destId="{ADDDEED7-99C4-4430-B912-E05112CC6B67}" srcOrd="0" destOrd="0" presId="urn:microsoft.com/office/officeart/2005/8/layout/hierarchy2#2"/>
    <dgm:cxn modelId="{0CF91182-3AF7-4196-A0ED-0374EA35BF6D}" type="presParOf" srcId="{D79D4837-F2EA-4FE9-993C-B3B6E50D1C6A}" destId="{3F6B2AC4-32F7-449A-9D46-8D4FCD7FD99A}" srcOrd="1" destOrd="0" presId="urn:microsoft.com/office/officeart/2005/8/layout/hierarchy2#2"/>
    <dgm:cxn modelId="{75C08E31-7092-494B-90A1-4BA98F8690AC}" type="presParOf" srcId="{6038195F-2F13-449D-ACF2-1C8EFE0CE0F5}" destId="{4DA80A48-0C49-4906-B317-469E7E15DABE}" srcOrd="6" destOrd="0" presId="urn:microsoft.com/office/officeart/2005/8/layout/hierarchy2#2"/>
    <dgm:cxn modelId="{164DCB46-8044-4291-83C0-9A0664C9A8E5}" type="presParOf" srcId="{4DA80A48-0C49-4906-B317-469E7E15DABE}" destId="{C4E0AC79-68A4-4425-BD0D-CE15B420656A}" srcOrd="0" destOrd="0" presId="urn:microsoft.com/office/officeart/2005/8/layout/hierarchy2#2"/>
    <dgm:cxn modelId="{733ABC61-9F51-43A5-BD47-03E7E5E3DA8D}" type="presParOf" srcId="{6038195F-2F13-449D-ACF2-1C8EFE0CE0F5}" destId="{FE6C4E6C-7A05-4594-8E0F-0F4A95EC4CE9}" srcOrd="7" destOrd="0" presId="urn:microsoft.com/office/officeart/2005/8/layout/hierarchy2#2"/>
    <dgm:cxn modelId="{2CA77899-9E68-451E-B4D6-6B7187023FD9}" type="presParOf" srcId="{FE6C4E6C-7A05-4594-8E0F-0F4A95EC4CE9}" destId="{92F6FFAB-A27C-416F-8B18-488109AD0C9F}" srcOrd="0" destOrd="0" presId="urn:microsoft.com/office/officeart/2005/8/layout/hierarchy2#2"/>
    <dgm:cxn modelId="{CACA7D4B-9724-43EC-B0E0-5B6E14291F22}" type="presParOf" srcId="{FE6C4E6C-7A05-4594-8E0F-0F4A95EC4CE9}" destId="{77E8B6B2-73F4-439C-A00C-8D760A76E8D7}" srcOrd="1" destOrd="0" presId="urn:microsoft.com/office/officeart/2005/8/layout/hierarchy2#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22AA0-D9FD-4C39-8B4F-B1F48E03F529}">
      <dsp:nvSpPr>
        <dsp:cNvPr id="0" name=""/>
        <dsp:cNvSpPr/>
      </dsp:nvSpPr>
      <dsp:spPr>
        <a:xfrm>
          <a:off x="5257800" y="1937440"/>
          <a:ext cx="4117941" cy="476456"/>
        </a:xfrm>
        <a:custGeom>
          <a:avLst/>
          <a:gdLst/>
          <a:ahLst/>
          <a:cxnLst/>
          <a:rect l="0" t="0" r="0" b="0"/>
          <a:pathLst>
            <a:path>
              <a:moveTo>
                <a:pt x="0" y="0"/>
              </a:moveTo>
              <a:lnTo>
                <a:pt x="0" y="238228"/>
              </a:lnTo>
              <a:lnTo>
                <a:pt x="4117941" y="238228"/>
              </a:lnTo>
              <a:lnTo>
                <a:pt x="4117941"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A8ECBA-C683-4F72-A624-551B08BEC1EE}">
      <dsp:nvSpPr>
        <dsp:cNvPr id="0" name=""/>
        <dsp:cNvSpPr/>
      </dsp:nvSpPr>
      <dsp:spPr>
        <a:xfrm>
          <a:off x="5257800" y="1937440"/>
          <a:ext cx="1372647" cy="476456"/>
        </a:xfrm>
        <a:custGeom>
          <a:avLst/>
          <a:gdLst/>
          <a:ahLst/>
          <a:cxnLst/>
          <a:rect l="0" t="0" r="0" b="0"/>
          <a:pathLst>
            <a:path>
              <a:moveTo>
                <a:pt x="0" y="0"/>
              </a:moveTo>
              <a:lnTo>
                <a:pt x="0" y="238228"/>
              </a:lnTo>
              <a:lnTo>
                <a:pt x="1372647" y="238228"/>
              </a:lnTo>
              <a:lnTo>
                <a:pt x="1372647"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6D23DE-F65E-4346-82D5-4F1AD6FFCDB4}">
      <dsp:nvSpPr>
        <dsp:cNvPr id="0" name=""/>
        <dsp:cNvSpPr/>
      </dsp:nvSpPr>
      <dsp:spPr>
        <a:xfrm>
          <a:off x="3885152" y="1937440"/>
          <a:ext cx="1372647" cy="476456"/>
        </a:xfrm>
        <a:custGeom>
          <a:avLst/>
          <a:gdLst/>
          <a:ahLst/>
          <a:cxnLst/>
          <a:rect l="0" t="0" r="0" b="0"/>
          <a:pathLst>
            <a:path>
              <a:moveTo>
                <a:pt x="1372647" y="0"/>
              </a:moveTo>
              <a:lnTo>
                <a:pt x="1372647"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E39F1-2DBE-488D-9B27-80A74B1501B1}">
      <dsp:nvSpPr>
        <dsp:cNvPr id="0" name=""/>
        <dsp:cNvSpPr/>
      </dsp:nvSpPr>
      <dsp:spPr>
        <a:xfrm>
          <a:off x="1139858" y="1937440"/>
          <a:ext cx="4117941" cy="476456"/>
        </a:xfrm>
        <a:custGeom>
          <a:avLst/>
          <a:gdLst/>
          <a:ahLst/>
          <a:cxnLst/>
          <a:rect l="0" t="0" r="0" b="0"/>
          <a:pathLst>
            <a:path>
              <a:moveTo>
                <a:pt x="4117941" y="0"/>
              </a:moveTo>
              <a:lnTo>
                <a:pt x="4117941"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C520B2-1C56-426A-BCAD-6201040F035F}">
      <dsp:nvSpPr>
        <dsp:cNvPr id="0" name=""/>
        <dsp:cNvSpPr/>
      </dsp:nvSpPr>
      <dsp:spPr>
        <a:xfrm>
          <a:off x="4123380" y="803021"/>
          <a:ext cx="2268838" cy="113441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b="0" i="0" kern="1200" dirty="0"/>
            <a:t>细胞生物学和遗传学导论</a:t>
          </a:r>
          <a:endParaRPr lang="zh-CN" altLang="en-US" sz="2900" kern="1200" dirty="0"/>
        </a:p>
      </dsp:txBody>
      <dsp:txXfrm>
        <a:off x="4123380" y="803021"/>
        <a:ext cx="2268838" cy="1134419"/>
      </dsp:txXfrm>
    </dsp:sp>
    <dsp:sp modelId="{9AAD3FCE-24C6-49A4-8C5A-9922D1F7623E}">
      <dsp:nvSpPr>
        <dsp:cNvPr id="0" name=""/>
        <dsp:cNvSpPr/>
      </dsp:nvSpPr>
      <dsp:spPr>
        <a:xfrm>
          <a:off x="5439" y="2413897"/>
          <a:ext cx="2268838" cy="113441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b="0" i="0" kern="1200" dirty="0"/>
            <a:t>细胞、</a:t>
          </a:r>
          <a:r>
            <a:rPr lang="en-US" altLang="zh-CN" sz="2900" b="0" i="0" kern="1200" dirty="0"/>
            <a:t>DNA</a:t>
          </a:r>
          <a:r>
            <a:rPr lang="zh-CN" altLang="en-US" sz="2900" b="0" i="0" kern="1200" dirty="0"/>
            <a:t>和染色体</a:t>
          </a:r>
          <a:endParaRPr lang="zh-CN" altLang="en-US" sz="2900" kern="1200" dirty="0"/>
        </a:p>
      </dsp:txBody>
      <dsp:txXfrm>
        <a:off x="5439" y="2413897"/>
        <a:ext cx="2268838" cy="1134419"/>
      </dsp:txXfrm>
    </dsp:sp>
    <dsp:sp modelId="{C43EE1B6-F19F-454B-A39A-CCD523163E5E}">
      <dsp:nvSpPr>
        <dsp:cNvPr id="0" name=""/>
        <dsp:cNvSpPr/>
      </dsp:nvSpPr>
      <dsp:spPr>
        <a:xfrm>
          <a:off x="2750733" y="2413897"/>
          <a:ext cx="2268838" cy="113441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b="0" i="0" kern="1200" dirty="0"/>
            <a:t>细胞与</a:t>
          </a:r>
          <a:r>
            <a:rPr lang="en-US" altLang="zh-CN" sz="2900" b="0" i="0" kern="1200" dirty="0"/>
            <a:t>DNA</a:t>
          </a:r>
          <a:r>
            <a:rPr lang="zh-CN" altLang="en-US" sz="2900" b="0" i="0" kern="1200" dirty="0"/>
            <a:t>的功能</a:t>
          </a:r>
          <a:endParaRPr lang="zh-CN" altLang="en-US" sz="2900" kern="1200" dirty="0"/>
        </a:p>
      </dsp:txBody>
      <dsp:txXfrm>
        <a:off x="2750733" y="2413897"/>
        <a:ext cx="2268838" cy="1134419"/>
      </dsp:txXfrm>
    </dsp:sp>
    <dsp:sp modelId="{2C512DB9-87C9-4A70-931F-CD0E0E50D3FC}">
      <dsp:nvSpPr>
        <dsp:cNvPr id="0" name=""/>
        <dsp:cNvSpPr/>
      </dsp:nvSpPr>
      <dsp:spPr>
        <a:xfrm>
          <a:off x="5496028" y="2413897"/>
          <a:ext cx="2268838" cy="113441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b="0" i="0" kern="1200" dirty="0"/>
            <a:t>遗传学</a:t>
          </a:r>
          <a:endParaRPr lang="zh-CN" altLang="en-US" sz="2900" kern="1200" dirty="0"/>
        </a:p>
      </dsp:txBody>
      <dsp:txXfrm>
        <a:off x="5496028" y="2413897"/>
        <a:ext cx="2268838" cy="1134419"/>
      </dsp:txXfrm>
    </dsp:sp>
    <dsp:sp modelId="{7A3DA9DD-E147-4B8F-8132-3AFB5F398235}">
      <dsp:nvSpPr>
        <dsp:cNvPr id="0" name=""/>
        <dsp:cNvSpPr/>
      </dsp:nvSpPr>
      <dsp:spPr>
        <a:xfrm>
          <a:off x="8241322" y="2413897"/>
          <a:ext cx="2268838" cy="113441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b="0" i="0" kern="1200" dirty="0"/>
            <a:t>基因遗传</a:t>
          </a:r>
          <a:endParaRPr lang="zh-CN" altLang="en-US" sz="2900" kern="1200" dirty="0"/>
        </a:p>
      </dsp:txBody>
      <dsp:txXfrm>
        <a:off x="8241322" y="2413897"/>
        <a:ext cx="2268838" cy="11344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5FEC2-3EF0-4B88-8B8A-B8CBF7919DB8}">
      <dsp:nvSpPr>
        <dsp:cNvPr id="0" name=""/>
        <dsp:cNvSpPr/>
      </dsp:nvSpPr>
      <dsp:spPr bwMode="white">
        <a:xfrm>
          <a:off x="182925" y="1408945"/>
          <a:ext cx="1632531" cy="816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细胞的基本功能</a:t>
          </a:r>
        </a:p>
      </dsp:txBody>
      <dsp:txXfrm>
        <a:off x="206833" y="1432853"/>
        <a:ext cx="1584715" cy="768449"/>
      </dsp:txXfrm>
    </dsp:sp>
    <dsp:sp modelId="{3916581A-FE97-49C1-8159-FEF42DBAB4CE}">
      <dsp:nvSpPr>
        <dsp:cNvPr id="0" name=""/>
        <dsp:cNvSpPr/>
      </dsp:nvSpPr>
      <dsp:spPr bwMode="white">
        <a:xfrm rot="17692822">
          <a:off x="1365906" y="1092834"/>
          <a:ext cx="1552112" cy="40429"/>
        </a:xfrm>
        <a:custGeom>
          <a:avLst/>
          <a:gdLst/>
          <a:ahLst/>
          <a:cxnLst/>
          <a:rect l="0" t="0" r="0" b="0"/>
          <a:pathLst>
            <a:path>
              <a:moveTo>
                <a:pt x="0" y="20214"/>
              </a:moveTo>
              <a:lnTo>
                <a:pt x="1552112"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3159" y="1074246"/>
        <a:ext cx="77605" cy="77605"/>
      </dsp:txXfrm>
    </dsp:sp>
    <dsp:sp modelId="{D0ACA245-BC67-4F0E-A031-A0F4FB728E39}">
      <dsp:nvSpPr>
        <dsp:cNvPr id="0" name=""/>
        <dsp:cNvSpPr/>
      </dsp:nvSpPr>
      <dsp:spPr bwMode="white">
        <a:xfrm>
          <a:off x="2468468" y="887"/>
          <a:ext cx="1632531" cy="816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遗传信息传递</a:t>
          </a:r>
        </a:p>
      </dsp:txBody>
      <dsp:txXfrm>
        <a:off x="2492376" y="24795"/>
        <a:ext cx="1584715" cy="768449"/>
      </dsp:txXfrm>
    </dsp:sp>
    <dsp:sp modelId="{1A68037E-B7A7-4548-A23A-C81AF75212CB}">
      <dsp:nvSpPr>
        <dsp:cNvPr id="0" name=""/>
        <dsp:cNvSpPr/>
      </dsp:nvSpPr>
      <dsp:spPr bwMode="white">
        <a:xfrm rot="19457599">
          <a:off x="1739868" y="1562186"/>
          <a:ext cx="804187" cy="40429"/>
        </a:xfrm>
        <a:custGeom>
          <a:avLst/>
          <a:gdLst/>
          <a:ahLst/>
          <a:cxnLst/>
          <a:rect l="0" t="0" r="0" b="0"/>
          <a:pathLst>
            <a:path>
              <a:moveTo>
                <a:pt x="0" y="20214"/>
              </a:moveTo>
              <a:lnTo>
                <a:pt x="804187"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1857" y="1562296"/>
        <a:ext cx="40209" cy="40209"/>
      </dsp:txXfrm>
    </dsp:sp>
    <dsp:sp modelId="{F1F773B7-1D21-4670-B2BC-09CAF14AFB1C}">
      <dsp:nvSpPr>
        <dsp:cNvPr id="0" name=""/>
        <dsp:cNvSpPr/>
      </dsp:nvSpPr>
      <dsp:spPr bwMode="white">
        <a:xfrm>
          <a:off x="2468468" y="939592"/>
          <a:ext cx="1632531" cy="816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蛋白质合成</a:t>
          </a:r>
        </a:p>
      </dsp:txBody>
      <dsp:txXfrm>
        <a:off x="2492376" y="963500"/>
        <a:ext cx="1584715" cy="768449"/>
      </dsp:txXfrm>
    </dsp:sp>
    <dsp:sp modelId="{AE91D264-9AF4-4BB0-BA05-9517B878D6DE}">
      <dsp:nvSpPr>
        <dsp:cNvPr id="0" name=""/>
        <dsp:cNvSpPr/>
      </dsp:nvSpPr>
      <dsp:spPr bwMode="white">
        <a:xfrm rot="2142401">
          <a:off x="1739868" y="2031539"/>
          <a:ext cx="804187" cy="40429"/>
        </a:xfrm>
        <a:custGeom>
          <a:avLst/>
          <a:gdLst/>
          <a:ahLst/>
          <a:cxnLst/>
          <a:rect l="0" t="0" r="0" b="0"/>
          <a:pathLst>
            <a:path>
              <a:moveTo>
                <a:pt x="0" y="20214"/>
              </a:moveTo>
              <a:lnTo>
                <a:pt x="804187"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21857" y="2031649"/>
        <a:ext cx="40209" cy="40209"/>
      </dsp:txXfrm>
    </dsp:sp>
    <dsp:sp modelId="{ADDDEED7-99C4-4430-B912-E05112CC6B67}">
      <dsp:nvSpPr>
        <dsp:cNvPr id="0" name=""/>
        <dsp:cNvSpPr/>
      </dsp:nvSpPr>
      <dsp:spPr bwMode="white">
        <a:xfrm>
          <a:off x="2468468" y="1878297"/>
          <a:ext cx="1632531" cy="816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能量转换</a:t>
          </a:r>
        </a:p>
      </dsp:txBody>
      <dsp:txXfrm>
        <a:off x="2492376" y="1902205"/>
        <a:ext cx="1584715" cy="768449"/>
      </dsp:txXfrm>
    </dsp:sp>
    <dsp:sp modelId="{4DA80A48-0C49-4906-B317-469E7E15DABE}">
      <dsp:nvSpPr>
        <dsp:cNvPr id="0" name=""/>
        <dsp:cNvSpPr/>
      </dsp:nvSpPr>
      <dsp:spPr bwMode="white">
        <a:xfrm rot="3907178">
          <a:off x="1365906" y="2500892"/>
          <a:ext cx="1552112" cy="40429"/>
        </a:xfrm>
        <a:custGeom>
          <a:avLst/>
          <a:gdLst/>
          <a:ahLst/>
          <a:cxnLst/>
          <a:rect l="0" t="0" r="0" b="0"/>
          <a:pathLst>
            <a:path>
              <a:moveTo>
                <a:pt x="0" y="20214"/>
              </a:moveTo>
              <a:lnTo>
                <a:pt x="1552112"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03159" y="2482304"/>
        <a:ext cx="77605" cy="77605"/>
      </dsp:txXfrm>
    </dsp:sp>
    <dsp:sp modelId="{92F6FFAB-A27C-416F-8B18-488109AD0C9F}">
      <dsp:nvSpPr>
        <dsp:cNvPr id="0" name=""/>
        <dsp:cNvSpPr/>
      </dsp:nvSpPr>
      <dsp:spPr bwMode="white">
        <a:xfrm>
          <a:off x="2468468" y="2817003"/>
          <a:ext cx="1632531" cy="816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细胞分裂</a:t>
          </a:r>
        </a:p>
      </dsp:txBody>
      <dsp:txXfrm>
        <a:off x="2492376" y="2840911"/>
        <a:ext cx="1584715" cy="7684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5FEC2-3EF0-4B88-8B8A-B8CBF7919DB8}">
      <dsp:nvSpPr>
        <dsp:cNvPr id="0" name=""/>
        <dsp:cNvSpPr/>
      </dsp:nvSpPr>
      <dsp:spPr bwMode="white">
        <a:xfrm>
          <a:off x="1192" y="1599684"/>
          <a:ext cx="1783975" cy="89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DNA</a:t>
          </a:r>
          <a:r>
            <a:rPr lang="zh-CN" altLang="en-US" sz="2500" kern="1200" dirty="0"/>
            <a:t>的基本功能</a:t>
          </a:r>
        </a:p>
      </dsp:txBody>
      <dsp:txXfrm>
        <a:off x="27317" y="1625809"/>
        <a:ext cx="1731725" cy="839737"/>
      </dsp:txXfrm>
    </dsp:sp>
    <dsp:sp modelId="{3916581A-FE97-49C1-8159-FEF42DBAB4CE}">
      <dsp:nvSpPr>
        <dsp:cNvPr id="0" name=""/>
        <dsp:cNvSpPr/>
      </dsp:nvSpPr>
      <dsp:spPr bwMode="white">
        <a:xfrm rot="17692822">
          <a:off x="1293914" y="1256717"/>
          <a:ext cx="1696096" cy="39243"/>
        </a:xfrm>
        <a:custGeom>
          <a:avLst/>
          <a:gdLst/>
          <a:ahLst/>
          <a:cxnLst/>
          <a:rect l="0" t="0" r="0" b="0"/>
          <a:pathLst>
            <a:path>
              <a:moveTo>
                <a:pt x="0" y="19621"/>
              </a:moveTo>
              <a:lnTo>
                <a:pt x="1696096" y="1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99560" y="1233936"/>
        <a:ext cx="84804" cy="84804"/>
      </dsp:txXfrm>
    </dsp:sp>
    <dsp:sp modelId="{D0ACA245-BC67-4F0E-A031-A0F4FB728E39}">
      <dsp:nvSpPr>
        <dsp:cNvPr id="0" name=""/>
        <dsp:cNvSpPr/>
      </dsp:nvSpPr>
      <dsp:spPr bwMode="white">
        <a:xfrm>
          <a:off x="2498757" y="61005"/>
          <a:ext cx="1783975" cy="89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储存遗传信息</a:t>
          </a:r>
        </a:p>
      </dsp:txBody>
      <dsp:txXfrm>
        <a:off x="2524882" y="87130"/>
        <a:ext cx="1731725" cy="839737"/>
      </dsp:txXfrm>
    </dsp:sp>
    <dsp:sp modelId="{1A68037E-B7A7-4548-A23A-C81AF75212CB}">
      <dsp:nvSpPr>
        <dsp:cNvPr id="0" name=""/>
        <dsp:cNvSpPr/>
      </dsp:nvSpPr>
      <dsp:spPr bwMode="white">
        <a:xfrm rot="19457599">
          <a:off x="1702568" y="1769610"/>
          <a:ext cx="878788" cy="39243"/>
        </a:xfrm>
        <a:custGeom>
          <a:avLst/>
          <a:gdLst/>
          <a:ahLst/>
          <a:cxnLst/>
          <a:rect l="0" t="0" r="0" b="0"/>
          <a:pathLst>
            <a:path>
              <a:moveTo>
                <a:pt x="0" y="19621"/>
              </a:moveTo>
              <a:lnTo>
                <a:pt x="878788" y="1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19992" y="1767261"/>
        <a:ext cx="43939" cy="43939"/>
      </dsp:txXfrm>
    </dsp:sp>
    <dsp:sp modelId="{F1F773B7-1D21-4670-B2BC-09CAF14AFB1C}">
      <dsp:nvSpPr>
        <dsp:cNvPr id="0" name=""/>
        <dsp:cNvSpPr/>
      </dsp:nvSpPr>
      <dsp:spPr bwMode="white">
        <a:xfrm>
          <a:off x="2498757" y="1086791"/>
          <a:ext cx="1783975" cy="89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复制和传递遗传信息</a:t>
          </a:r>
        </a:p>
      </dsp:txBody>
      <dsp:txXfrm>
        <a:off x="2524882" y="1112916"/>
        <a:ext cx="1731725" cy="839737"/>
      </dsp:txXfrm>
    </dsp:sp>
    <dsp:sp modelId="{AE91D264-9AF4-4BB0-BA05-9517B878D6DE}">
      <dsp:nvSpPr>
        <dsp:cNvPr id="0" name=""/>
        <dsp:cNvSpPr/>
      </dsp:nvSpPr>
      <dsp:spPr bwMode="white">
        <a:xfrm rot="2142401">
          <a:off x="1702568" y="2282502"/>
          <a:ext cx="878788" cy="39243"/>
        </a:xfrm>
        <a:custGeom>
          <a:avLst/>
          <a:gdLst/>
          <a:ahLst/>
          <a:cxnLst/>
          <a:rect l="0" t="0" r="0" b="0"/>
          <a:pathLst>
            <a:path>
              <a:moveTo>
                <a:pt x="0" y="19621"/>
              </a:moveTo>
              <a:lnTo>
                <a:pt x="878788" y="1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19992" y="2280154"/>
        <a:ext cx="43939" cy="43939"/>
      </dsp:txXfrm>
    </dsp:sp>
    <dsp:sp modelId="{ADDDEED7-99C4-4430-B912-E05112CC6B67}">
      <dsp:nvSpPr>
        <dsp:cNvPr id="0" name=""/>
        <dsp:cNvSpPr/>
      </dsp:nvSpPr>
      <dsp:spPr bwMode="white">
        <a:xfrm>
          <a:off x="2498757" y="2112577"/>
          <a:ext cx="1783975" cy="89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指导蛋白质合成</a:t>
          </a:r>
        </a:p>
      </dsp:txBody>
      <dsp:txXfrm>
        <a:off x="2524882" y="2138702"/>
        <a:ext cx="1731725" cy="839737"/>
      </dsp:txXfrm>
    </dsp:sp>
    <dsp:sp modelId="{4DA80A48-0C49-4906-B317-469E7E15DABE}">
      <dsp:nvSpPr>
        <dsp:cNvPr id="0" name=""/>
        <dsp:cNvSpPr/>
      </dsp:nvSpPr>
      <dsp:spPr bwMode="white">
        <a:xfrm rot="3907178">
          <a:off x="1293914" y="2795395"/>
          <a:ext cx="1696096" cy="39243"/>
        </a:xfrm>
        <a:custGeom>
          <a:avLst/>
          <a:gdLst/>
          <a:ahLst/>
          <a:cxnLst/>
          <a:rect l="0" t="0" r="0" b="0"/>
          <a:pathLst>
            <a:path>
              <a:moveTo>
                <a:pt x="0" y="19621"/>
              </a:moveTo>
              <a:lnTo>
                <a:pt x="1696096" y="196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99560" y="2772614"/>
        <a:ext cx="84804" cy="84804"/>
      </dsp:txXfrm>
    </dsp:sp>
    <dsp:sp modelId="{92F6FFAB-A27C-416F-8B18-488109AD0C9F}">
      <dsp:nvSpPr>
        <dsp:cNvPr id="0" name=""/>
        <dsp:cNvSpPr/>
      </dsp:nvSpPr>
      <dsp:spPr bwMode="white">
        <a:xfrm>
          <a:off x="2498757" y="3138362"/>
          <a:ext cx="1783975" cy="89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控制新陈代谢过程</a:t>
          </a:r>
        </a:p>
      </dsp:txBody>
      <dsp:txXfrm>
        <a:off x="2524882" y="3164487"/>
        <a:ext cx="1731725" cy="83973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C281F-006C-4248-934D-757527D96A1A}" type="datetimeFigureOut">
              <a:rPr lang="zh-CN" altLang="en-US" smtClean="0"/>
              <a:t>2024/5/31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D2F44-9F07-49A9-80EF-BDFADE66C03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AD2F44-9F07-49A9-80EF-BDFADE66C03C}"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942BCC-040E-4DFD-A4D4-913C42AA9375}" type="datetimeFigureOut">
              <a:rPr lang="zh-CN" altLang="en-US" smtClean="0"/>
              <a:t>2024/5/31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C15645-8B99-4C67-8F25-990D00085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42BCC-040E-4DFD-A4D4-913C42AA9375}" type="datetimeFigureOut">
              <a:rPr lang="zh-CN" altLang="en-US" smtClean="0"/>
              <a:t>2024/5/31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15645-8B99-4C67-8F25-990D000856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rotWithShape="1">
          <a:blip r:embed="rId3"/>
          <a:srcRect r="1266"/>
          <a:stretch>
            <a:fillRect/>
          </a:stretch>
        </p:blipFill>
        <p:spPr>
          <a:xfrm>
            <a:off x="1707515" y="688975"/>
            <a:ext cx="8848973" cy="581152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1.2</a:t>
            </a:r>
            <a:r>
              <a:rPr lang="zh-CN" altLang="en-US" sz="3600" dirty="0">
                <a:latin typeface="微软雅黑" panose="020B0503020204020204" pitchFamily="34" charset="-122"/>
                <a:ea typeface="微软雅黑" panose="020B0503020204020204" pitchFamily="34" charset="-122"/>
              </a:rPr>
              <a:t>细胞与</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的功能</a:t>
            </a:r>
          </a:p>
        </p:txBody>
      </p:sp>
      <p:graphicFrame>
        <p:nvGraphicFramePr>
          <p:cNvPr id="11" name="图示 10"/>
          <p:cNvGraphicFramePr/>
          <p:nvPr/>
        </p:nvGraphicFramePr>
        <p:xfrm>
          <a:off x="384719" y="1406196"/>
          <a:ext cx="4283925" cy="3634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图示 11"/>
          <p:cNvGraphicFramePr/>
          <p:nvPr/>
        </p:nvGraphicFramePr>
        <p:xfrm>
          <a:off x="6239109" y="1177596"/>
          <a:ext cx="4283925" cy="40913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1.2</a:t>
            </a:r>
            <a:r>
              <a:rPr lang="zh-CN" altLang="en-US" sz="3600" dirty="0">
                <a:latin typeface="微软雅黑" panose="020B0503020204020204" pitchFamily="34" charset="-122"/>
                <a:ea typeface="微软雅黑" panose="020B0503020204020204" pitchFamily="34" charset="-122"/>
              </a:rPr>
              <a:t>细胞与</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的功能</a:t>
            </a:r>
          </a:p>
        </p:txBody>
      </p:sp>
      <p:sp>
        <p:nvSpPr>
          <p:cNvPr id="3" name="标题 1"/>
          <p:cNvSpPr txBox="1"/>
          <p:nvPr/>
        </p:nvSpPr>
        <p:spPr>
          <a:xfrm>
            <a:off x="481363" y="1806498"/>
            <a:ext cx="5688980" cy="465234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细胞的最终功能是获取细胞核中 </a:t>
            </a:r>
            <a:r>
              <a:rPr lang="en-US" altLang="zh-CN" sz="2000" dirty="0">
                <a:latin typeface="微软雅黑" panose="020B0503020204020204" pitchFamily="34" charset="-122"/>
                <a:ea typeface="微软雅黑" panose="020B0503020204020204" pitchFamily="34" charset="-122"/>
              </a:rPr>
              <a:t>DNA </a:t>
            </a:r>
            <a:r>
              <a:rPr lang="zh-CN" altLang="en-US" sz="2000" dirty="0">
                <a:latin typeface="微软雅黑" panose="020B0503020204020204" pitchFamily="34" charset="-122"/>
                <a:ea typeface="微软雅黑" panose="020B0503020204020204" pitchFamily="34" charset="-122"/>
              </a:rPr>
              <a:t>编码的基因，并将其转化为蛋白质，用于整个细胞和身体的各种活动。细胞的主要功能可分为两个区域：（</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）转录，发生在细胞核内；（</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）翻译，发生在细胞核外。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转录：</a:t>
            </a:r>
            <a:r>
              <a:rPr lang="en-US" altLang="zh-CN" sz="2000" dirty="0">
                <a:latin typeface="微软雅黑" panose="020B0503020204020204" pitchFamily="34" charset="-122"/>
                <a:ea typeface="微软雅黑" panose="020B0503020204020204" pitchFamily="34" charset="-122"/>
              </a:rPr>
              <a:t>RNA</a:t>
            </a:r>
            <a:r>
              <a:rPr lang="zh-CN" altLang="en-US" sz="2000" dirty="0">
                <a:latin typeface="微软雅黑" panose="020B0503020204020204" pitchFamily="34" charset="-122"/>
                <a:ea typeface="微软雅黑" panose="020B0503020204020204" pitchFamily="34" charset="-122"/>
              </a:rPr>
              <a:t>是在细胞核中，通过</a:t>
            </a:r>
            <a:r>
              <a:rPr lang="en-US" altLang="zh-CN" sz="2000" dirty="0">
                <a:latin typeface="微软雅黑" panose="020B0503020204020204" pitchFamily="34" charset="-122"/>
                <a:ea typeface="微软雅黑" panose="020B0503020204020204" pitchFamily="34" charset="-122"/>
              </a:rPr>
              <a:t>RNA</a:t>
            </a:r>
            <a:r>
              <a:rPr lang="zh-CN" altLang="en-US" sz="2000" dirty="0">
                <a:latin typeface="微软雅黑" panose="020B0503020204020204" pitchFamily="34" charset="-122"/>
                <a:ea typeface="微软雅黑" panose="020B0503020204020204" pitchFamily="34" charset="-122"/>
              </a:rPr>
              <a:t>聚合酶以</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的一条链为模板合成的，这一过程为转录。</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翻译：</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合成后，通过核孔进入细胞质中。游离在细胞质中的各种氨基酸就以</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为模板合成具有一定氨基酸顺序的蛋白质，这一过程为翻译。</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707" y="100012"/>
            <a:ext cx="5581650" cy="6657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1.2</a:t>
            </a:r>
            <a:r>
              <a:rPr lang="zh-CN" altLang="en-US" sz="3600" dirty="0">
                <a:latin typeface="微软雅黑" panose="020B0503020204020204" pitchFamily="34" charset="-122"/>
                <a:ea typeface="微软雅黑" panose="020B0503020204020204" pitchFamily="34" charset="-122"/>
              </a:rPr>
              <a:t>细胞与</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的功能</a:t>
            </a:r>
          </a:p>
        </p:txBody>
      </p:sp>
      <p:sp>
        <p:nvSpPr>
          <p:cNvPr id="3" name="标题 1"/>
          <p:cNvSpPr txBox="1"/>
          <p:nvPr/>
        </p:nvSpPr>
        <p:spPr>
          <a:xfrm>
            <a:off x="481363" y="2009504"/>
            <a:ext cx="5688980" cy="42783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基因合成蛋白质过程：</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RNA</a:t>
            </a:r>
            <a:r>
              <a:rPr lang="zh-CN" altLang="en-US" sz="2000" dirty="0">
                <a:latin typeface="微软雅黑" panose="020B0503020204020204" pitchFamily="34" charset="-122"/>
                <a:ea typeface="微软雅黑" panose="020B0503020204020204" pitchFamily="34" charset="-122"/>
              </a:rPr>
              <a:t>聚合酶结合到基因的起始位点，该酶沿着</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，利用核内游离的核苷酸合成一条</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链。</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合成后，通过核孔进入细胞质中。蛋白质的车间为核糖体，它与</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结合，并阅读</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序列，以合成氨基酸链。（氨基酸有</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种。）</a:t>
            </a:r>
            <a:r>
              <a:rPr lang="en-US" altLang="zh-CN" sz="2000" dirty="0">
                <a:latin typeface="微软雅黑" panose="020B0503020204020204" pitchFamily="34" charset="-122"/>
                <a:ea typeface="微软雅黑" panose="020B0503020204020204" pitchFamily="34" charset="-122"/>
              </a:rPr>
              <a:t>tRNA</a:t>
            </a:r>
            <a:r>
              <a:rPr lang="zh-CN" altLang="en-US" sz="2000" dirty="0">
                <a:latin typeface="微软雅黑" panose="020B0503020204020204" pitchFamily="34" charset="-122"/>
                <a:ea typeface="微软雅黑" panose="020B0503020204020204" pitchFamily="34" charset="-122"/>
              </a:rPr>
              <a:t>负责将氨基酸运输至核糖体，</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每次被阅读</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个碱基。每阅读三个碱基，就有一个</a:t>
            </a:r>
            <a:r>
              <a:rPr lang="en-US" altLang="zh-CN" sz="2000" dirty="0">
                <a:latin typeface="微软雅黑" panose="020B0503020204020204" pitchFamily="34" charset="-122"/>
                <a:ea typeface="微软雅黑" panose="020B0503020204020204" pitchFamily="34" charset="-122"/>
              </a:rPr>
              <a:t>tRNA</a:t>
            </a:r>
            <a:r>
              <a:rPr lang="zh-CN" altLang="en-US" sz="2000" dirty="0">
                <a:latin typeface="微软雅黑" panose="020B0503020204020204" pitchFamily="34" charset="-122"/>
                <a:ea typeface="微软雅黑" panose="020B0503020204020204" pitchFamily="34" charset="-122"/>
              </a:rPr>
              <a:t>来相应的氨基酸，该氨基酸被添加到延伸的肽链上。肽链折叠成一定的空间结构，成为蛋白质。</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1775"/>
            <a:ext cx="5840137" cy="66944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1.2</a:t>
            </a:r>
            <a:r>
              <a:rPr lang="zh-CN" altLang="en-US" sz="3600" dirty="0">
                <a:latin typeface="微软雅黑" panose="020B0503020204020204" pitchFamily="34" charset="-122"/>
                <a:ea typeface="微软雅黑" panose="020B0503020204020204" pitchFamily="34" charset="-122"/>
              </a:rPr>
              <a:t>细胞与</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的功能</a:t>
            </a:r>
          </a:p>
        </p:txBody>
      </p:sp>
      <p:sp>
        <p:nvSpPr>
          <p:cNvPr id="3" name="标题 1"/>
          <p:cNvSpPr txBox="1"/>
          <p:nvPr/>
        </p:nvSpPr>
        <p:spPr>
          <a:xfrm>
            <a:off x="309651" y="1471962"/>
            <a:ext cx="5786349" cy="57897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蛋白质合成的生化过程相当复杂。注意的点：</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mRNA </a:t>
            </a:r>
            <a:r>
              <a:rPr lang="zh-CN" altLang="en-US" sz="2000" dirty="0">
                <a:latin typeface="微软雅黑" panose="020B0503020204020204" pitchFamily="34" charset="-122"/>
                <a:ea typeface="微软雅黑" panose="020B0503020204020204" pitchFamily="34" charset="-122"/>
              </a:rPr>
              <a:t>到达细胞质，核糖体沿着</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移动，从 </a:t>
            </a:r>
            <a:r>
              <a:rPr lang="en-US" altLang="zh-CN" sz="2000" dirty="0">
                <a:latin typeface="微软雅黑" panose="020B0503020204020204" pitchFamily="34" charset="-122"/>
                <a:ea typeface="微软雅黑" panose="020B0503020204020204" pitchFamily="34" charset="-122"/>
              </a:rPr>
              <a:t>mRNA </a:t>
            </a:r>
            <a:r>
              <a:rPr lang="zh-CN" altLang="en-US" sz="2000" dirty="0">
                <a:latin typeface="微软雅黑" panose="020B0503020204020204" pitchFamily="34" charset="-122"/>
                <a:ea typeface="微软雅黑" panose="020B0503020204020204" pitchFamily="34" charset="-122"/>
              </a:rPr>
              <a:t>分子的起始端到末端以线性顺序进行加工。</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 mRNA </a:t>
            </a:r>
            <a:r>
              <a:rPr lang="zh-CN" altLang="en-US" sz="2000" dirty="0">
                <a:latin typeface="微软雅黑" panose="020B0503020204020204" pitchFamily="34" charset="-122"/>
                <a:ea typeface="微软雅黑" panose="020B0503020204020204" pitchFamily="34" charset="-122"/>
              </a:rPr>
              <a:t>一次处理三个碱基。一组三个碱基称为密码子（也称为碱基三联体，或简称三联体）。密码子中碱基的特定序列决定了接下来与生长的蛋白质连接的氨基酸。连接哪个氨基酸由遗传密码决定，如图 </a:t>
            </a:r>
            <a:r>
              <a:rPr lang="en-US" altLang="zh-CN" sz="2000" dirty="0">
                <a:latin typeface="微软雅黑" panose="020B0503020204020204" pitchFamily="34" charset="-122"/>
                <a:ea typeface="微软雅黑" panose="020B0503020204020204" pitchFamily="34" charset="-122"/>
              </a:rPr>
              <a:t>1.7 </a:t>
            </a:r>
            <a:r>
              <a:rPr lang="zh-CN" altLang="en-US" sz="2000" dirty="0">
                <a:latin typeface="微软雅黑" panose="020B0503020204020204" pitchFamily="34" charset="-122"/>
                <a:ea typeface="微软雅黑" panose="020B0503020204020204" pitchFamily="34" charset="-122"/>
              </a:rPr>
              <a:t>所示，可以发现不同的密码子映射到相同的氨基酸（例如，</a:t>
            </a:r>
            <a:r>
              <a:rPr lang="en-US" altLang="zh-CN" sz="2000" dirty="0">
                <a:latin typeface="微软雅黑" panose="020B0503020204020204" pitchFamily="34" charset="-122"/>
                <a:ea typeface="微软雅黑" panose="020B0503020204020204" pitchFamily="34" charset="-122"/>
              </a:rPr>
              <a:t>UUU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UUC </a:t>
            </a:r>
            <a:r>
              <a:rPr lang="zh-CN" altLang="en-US" sz="2000" dirty="0">
                <a:latin typeface="微软雅黑" panose="020B0503020204020204" pitchFamily="34" charset="-122"/>
                <a:ea typeface="微软雅黑" panose="020B0503020204020204" pitchFamily="34" charset="-122"/>
              </a:rPr>
              <a:t>都映射到 </a:t>
            </a:r>
            <a:r>
              <a:rPr lang="en-US" altLang="zh-CN" sz="2000" dirty="0" err="1">
                <a:latin typeface="微软雅黑" panose="020B0503020204020204" pitchFamily="34" charset="-122"/>
                <a:ea typeface="微软雅黑" panose="020B0503020204020204" pitchFamily="34" charset="-122"/>
              </a:rPr>
              <a:t>Phe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氨基酸）。 </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转录中，第一个密码子（起始密码子）始终是（极少数例外）</a:t>
            </a:r>
            <a:r>
              <a:rPr lang="en-US" altLang="zh-CN" sz="2000" dirty="0">
                <a:latin typeface="微软雅黑" panose="020B0503020204020204" pitchFamily="34" charset="-122"/>
                <a:ea typeface="微软雅黑" panose="020B0503020204020204" pitchFamily="34" charset="-122"/>
              </a:rPr>
              <a:t>AUG</a:t>
            </a:r>
            <a:r>
              <a:rPr lang="zh-CN" altLang="en-US" sz="2000" dirty="0">
                <a:latin typeface="微软雅黑" panose="020B0503020204020204" pitchFamily="34" charset="-122"/>
                <a:ea typeface="微软雅黑" panose="020B0503020204020204" pitchFamily="34" charset="-122"/>
              </a:rPr>
              <a:t>，最后一个密码子（终止密码子）始终是 </a:t>
            </a:r>
            <a:r>
              <a:rPr lang="en-US" altLang="zh-CN" sz="2000" dirty="0">
                <a:latin typeface="微软雅黑" panose="020B0503020204020204" pitchFamily="34" charset="-122"/>
                <a:ea typeface="微软雅黑" panose="020B0503020204020204" pitchFamily="34" charset="-122"/>
              </a:rPr>
              <a:t>UAA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UAG </a:t>
            </a:r>
            <a:r>
              <a:rPr lang="zh-CN" altLang="en-US" sz="2000" dirty="0">
                <a:latin typeface="微软雅黑" panose="020B0503020204020204" pitchFamily="34" charset="-122"/>
                <a:ea typeface="微软雅黑" panose="020B0503020204020204" pitchFamily="34" charset="-122"/>
              </a:rPr>
              <a:t>或 </a:t>
            </a:r>
            <a:r>
              <a:rPr lang="en-US" altLang="zh-CN" sz="2000" dirty="0">
                <a:latin typeface="微软雅黑" panose="020B0503020204020204" pitchFamily="34" charset="-122"/>
                <a:ea typeface="微软雅黑" panose="020B0503020204020204" pitchFamily="34" charset="-122"/>
              </a:rPr>
              <a:t>UGA</a:t>
            </a:r>
            <a:r>
              <a:rPr lang="zh-CN" altLang="en-US" sz="2000" dirty="0">
                <a:latin typeface="微软雅黑" panose="020B0503020204020204" pitchFamily="34" charset="-122"/>
                <a:ea typeface="微软雅黑" panose="020B0503020204020204" pitchFamily="34" charset="-122"/>
              </a:rPr>
              <a:t>。终止密码子不编码氨基酸；它只是告诉核糖体单元在哪里停止处理 </a:t>
            </a:r>
            <a:r>
              <a:rPr lang="en-US" altLang="zh-CN" sz="2000" dirty="0">
                <a:latin typeface="微软雅黑" panose="020B0503020204020204" pitchFamily="34" charset="-122"/>
                <a:ea typeface="微软雅黑" panose="020B0503020204020204" pitchFamily="34" charset="-122"/>
              </a:rPr>
              <a:t>mRNA</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在最后一个氨基酸添加到蛋白质链并且合成停止后，蛋白质折叠成特征形状，这是由链中氨基酸的生化相互作用决定的。然后它继续在细胞或身体的其他部位发挥其功能。</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07688"/>
            <a:ext cx="5786348" cy="48359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1.3</a:t>
            </a:r>
            <a:r>
              <a:rPr lang="zh-CN" altLang="en-US" sz="3600" dirty="0">
                <a:latin typeface="微软雅黑" panose="020B0503020204020204" pitchFamily="34" charset="-122"/>
                <a:ea typeface="微软雅黑" panose="020B0503020204020204" pitchFamily="34" charset="-122"/>
              </a:rPr>
              <a:t>遗传学</a:t>
            </a:r>
          </a:p>
        </p:txBody>
      </p:sp>
      <p:sp>
        <p:nvSpPr>
          <p:cNvPr id="3" name="标题 1"/>
          <p:cNvSpPr txBox="1"/>
          <p:nvPr/>
        </p:nvSpPr>
        <p:spPr>
          <a:xfrm>
            <a:off x="309651" y="907473"/>
            <a:ext cx="11820003" cy="567174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dirty="0">
                <a:latin typeface="微软雅黑" panose="020B0503020204020204" pitchFamily="34" charset="-122"/>
                <a:ea typeface="微软雅黑" panose="020B0503020204020204" pitchFamily="34" charset="-122"/>
              </a:rPr>
              <a:t>遗传术语</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遗传标记（</a:t>
            </a:r>
            <a:r>
              <a:rPr lang="en-US" altLang="zh-CN" sz="2000" dirty="0">
                <a:latin typeface="微软雅黑" panose="020B0503020204020204" pitchFamily="34" charset="-122"/>
                <a:ea typeface="微软雅黑" panose="020B0503020204020204" pitchFamily="34" charset="-122"/>
              </a:rPr>
              <a:t>genetic marker</a:t>
            </a:r>
            <a:r>
              <a:rPr lang="zh-CN" altLang="en-US" sz="2000" dirty="0">
                <a:latin typeface="微软雅黑" panose="020B0503020204020204" pitchFamily="34" charset="-122"/>
                <a:ea typeface="微软雅黑" panose="020B0503020204020204" pitchFamily="34" charset="-122"/>
              </a:rPr>
              <a:t>），通常用于更具体地指代非基因位点的术语是遗传标记，将标记视为 </a:t>
            </a:r>
            <a:r>
              <a:rPr lang="en-US" altLang="zh-CN" sz="2000" dirty="0">
                <a:latin typeface="微软雅黑" panose="020B0503020204020204" pitchFamily="34" charset="-122"/>
                <a:ea typeface="微软雅黑" panose="020B0503020204020204" pitchFamily="34" charset="-122"/>
              </a:rPr>
              <a:t>DNA </a:t>
            </a:r>
            <a:r>
              <a:rPr lang="zh-CN" altLang="en-US" sz="2000" dirty="0">
                <a:latin typeface="微软雅黑" panose="020B0503020204020204" pitchFamily="34" charset="-122"/>
                <a:ea typeface="微软雅黑" panose="020B0503020204020204" pitchFamily="34" charset="-122"/>
              </a:rPr>
              <a:t>的一个区域，它不一定具有任何生物学功能，但可以监控其从一代到另一代的遗传。第四章节中更全面地讨论标记。</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基因座（</a:t>
            </a:r>
            <a:r>
              <a:rPr lang="en-US" altLang="zh-CN" sz="2000" dirty="0">
                <a:latin typeface="微软雅黑" panose="020B0503020204020204" pitchFamily="34" charset="-122"/>
                <a:ea typeface="微软雅黑" panose="020B0503020204020204" pitchFamily="34" charset="-122"/>
              </a:rPr>
              <a:t>locus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loci</a:t>
            </a:r>
            <a:r>
              <a:rPr lang="zh-CN" altLang="en-US" sz="2000" dirty="0">
                <a:latin typeface="微软雅黑" panose="020B0503020204020204" pitchFamily="34" charset="-122"/>
                <a:ea typeface="微软雅黑" panose="020B0503020204020204" pitchFamily="34" charset="-122"/>
              </a:rPr>
              <a:t>），基因在染色体上所占的位置，是有遗传效应的</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序列。</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等位基因：在一个基因座上，一个个体有两个不同的基因型。位于同源染色体上相同位置上的不同形式的基因。</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一个基因座上，一个个体有两个相同的等位基因，这个个体被称为该基因座上的纯合子；一个基因座上，一个个体有两个不同同的等位基因，这个个体被称为该基因座的杂合子</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显性基因：指在一对具有相对性状基因控制的杂合子中，能使其表现出性状的基因或指对该性状有决定性作用的基因</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隐性基因（</a:t>
            </a:r>
            <a:r>
              <a:rPr lang="en-US" altLang="zh-CN" sz="2000" dirty="0">
                <a:latin typeface="微软雅黑" panose="020B0503020204020204" pitchFamily="34" charset="-122"/>
                <a:ea typeface="微软雅黑" panose="020B0503020204020204" pitchFamily="34" charset="-122"/>
              </a:rPr>
              <a:t>Recessive gene</a:t>
            </a:r>
            <a:r>
              <a:rPr lang="zh-CN" altLang="en-US" sz="2000" dirty="0">
                <a:latin typeface="微软雅黑" panose="020B0503020204020204" pitchFamily="34" charset="-122"/>
                <a:ea typeface="微软雅黑" panose="020B0503020204020204" pitchFamily="34" charset="-122"/>
              </a:rPr>
              <a:t>）是指这样的一种等位基因，只有该基因是纯合时，其决定的性状才会表达出来。在杂合的状态下， 生物体的表型显示显性基因决定的特征。一般隐性基因用小写字母表示，而显性基因则用大写字母表示。所以，如果该基因显性纯合子表示为</a:t>
            </a:r>
            <a:r>
              <a:rPr lang="en-US" altLang="zh-CN" sz="2000" dirty="0">
                <a:latin typeface="微软雅黑" panose="020B0503020204020204" pitchFamily="34" charset="-122"/>
                <a:ea typeface="微软雅黑" panose="020B0503020204020204" pitchFamily="34" charset="-122"/>
              </a:rPr>
              <a:t>AA</a:t>
            </a:r>
            <a:r>
              <a:rPr lang="zh-CN" altLang="en-US" sz="2000" dirty="0">
                <a:latin typeface="微软雅黑" panose="020B0503020204020204" pitchFamily="34" charset="-122"/>
                <a:ea typeface="微软雅黑" panose="020B0503020204020204" pitchFamily="34" charset="-122"/>
              </a:rPr>
              <a:t>，则隐性纯合子表示为</a:t>
            </a:r>
            <a:r>
              <a:rPr lang="en-US" altLang="zh-CN" sz="2000" dirty="0">
                <a:latin typeface="微软雅黑" panose="020B0503020204020204" pitchFamily="34" charset="-122"/>
                <a:ea typeface="微软雅黑" panose="020B0503020204020204" pitchFamily="34" charset="-122"/>
              </a:rPr>
              <a:t>aa</a:t>
            </a:r>
            <a:r>
              <a:rPr lang="zh-CN" altLang="en-US" sz="2000" dirty="0">
                <a:latin typeface="微软雅黑" panose="020B0503020204020204" pitchFamily="34" charset="-122"/>
                <a:ea typeface="微软雅黑" panose="020B0503020204020204" pitchFamily="34" charset="-122"/>
              </a:rPr>
              <a:t>，杂合子表示为</a:t>
            </a:r>
            <a:r>
              <a:rPr lang="en-US" altLang="zh-CN" sz="2000" dirty="0">
                <a:latin typeface="微软雅黑" panose="020B0503020204020204" pitchFamily="34" charset="-122"/>
                <a:ea typeface="微软雅黑" panose="020B0503020204020204" pitchFamily="34" charset="-122"/>
              </a:rPr>
              <a:t>Aa</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1.3</a:t>
            </a:r>
            <a:r>
              <a:rPr lang="zh-CN" altLang="en-US" sz="3600" dirty="0">
                <a:latin typeface="微软雅黑" panose="020B0503020204020204" pitchFamily="34" charset="-122"/>
                <a:ea typeface="微软雅黑" panose="020B0503020204020204" pitchFamily="34" charset="-122"/>
              </a:rPr>
              <a:t>遗传学</a:t>
            </a:r>
          </a:p>
        </p:txBody>
      </p:sp>
      <p:sp>
        <p:nvSpPr>
          <p:cNvPr id="3" name="标题 1"/>
          <p:cNvSpPr txBox="1"/>
          <p:nvPr/>
        </p:nvSpPr>
        <p:spPr>
          <a:xfrm>
            <a:off x="623177" y="445004"/>
            <a:ext cx="10945646" cy="40501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例子：</a:t>
            </a:r>
            <a:r>
              <a:rPr lang="en-US" altLang="zh-CN" sz="2000" dirty="0">
                <a:latin typeface="微软雅黑" panose="020B0503020204020204" pitchFamily="34" charset="-122"/>
                <a:ea typeface="微软雅黑" panose="020B0503020204020204" pitchFamily="34" charset="-122"/>
              </a:rPr>
              <a:t>ABO </a:t>
            </a:r>
            <a:r>
              <a:rPr lang="zh-CN" altLang="en-US" sz="2000" dirty="0">
                <a:latin typeface="微软雅黑" panose="020B0503020204020204" pitchFamily="34" charset="-122"/>
                <a:ea typeface="微软雅黑" panose="020B0503020204020204" pitchFamily="34" charset="-122"/>
              </a:rPr>
              <a:t>血型：让我们看一个人类真实基因座（实际上是基因）的示例。 </a:t>
            </a:r>
            <a:r>
              <a:rPr lang="en-US" altLang="zh-CN" sz="2000" dirty="0">
                <a:latin typeface="微软雅黑" panose="020B0503020204020204" pitchFamily="34" charset="-122"/>
                <a:ea typeface="微软雅黑" panose="020B0503020204020204" pitchFamily="34" charset="-122"/>
              </a:rPr>
              <a:t>ABO</a:t>
            </a:r>
            <a:r>
              <a:rPr lang="zh-CN" altLang="en-US" sz="2000" dirty="0">
                <a:latin typeface="微软雅黑" panose="020B0503020204020204" pitchFamily="34" charset="-122"/>
                <a:ea typeface="微软雅黑" panose="020B0503020204020204" pitchFamily="34" charset="-122"/>
              </a:rPr>
              <a:t>基因座位于</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号染色体上。它是众所周知的决定人血型的基因。人类中存在三种等位基因（该基因的三种不同形式）。三种等位基因形式被称为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O</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ABO </a:t>
            </a:r>
            <a:r>
              <a:rPr lang="zh-CN" altLang="en-US" sz="2000" dirty="0">
                <a:latin typeface="微软雅黑" panose="020B0503020204020204" pitchFamily="34" charset="-122"/>
                <a:ea typeface="微软雅黑" panose="020B0503020204020204" pitchFamily="34" charset="-122"/>
              </a:rPr>
              <a:t>基因座基因型为 </a:t>
            </a:r>
            <a:r>
              <a:rPr lang="en-US" altLang="zh-CN" sz="2000" dirty="0">
                <a:latin typeface="微软雅黑" panose="020B0503020204020204" pitchFamily="34" charset="-122"/>
                <a:ea typeface="微软雅黑" panose="020B0503020204020204" pitchFamily="34" charset="-122"/>
              </a:rPr>
              <a:t>AA </a:t>
            </a:r>
            <a:r>
              <a:rPr lang="zh-CN" altLang="en-US" sz="2000" dirty="0">
                <a:latin typeface="微软雅黑" panose="020B0503020204020204" pitchFamily="34" charset="-122"/>
                <a:ea typeface="微软雅黑" panose="020B0503020204020204" pitchFamily="34" charset="-122"/>
              </a:rPr>
              <a:t>的个体将被称为纯合子（或称为“</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等位基因纯合子”）。在该位点基因型为 </a:t>
            </a:r>
            <a:r>
              <a:rPr lang="en-US" altLang="zh-CN" sz="2000" dirty="0">
                <a:latin typeface="微软雅黑" panose="020B0503020204020204" pitchFamily="34" charset="-122"/>
                <a:ea typeface="微软雅黑" panose="020B0503020204020204" pitchFamily="34" charset="-122"/>
              </a:rPr>
              <a:t>BO </a:t>
            </a:r>
            <a:r>
              <a:rPr lang="zh-CN" altLang="en-US" sz="2000" dirty="0">
                <a:latin typeface="微软雅黑" panose="020B0503020204020204" pitchFamily="34" charset="-122"/>
                <a:ea typeface="微软雅黑" panose="020B0503020204020204" pitchFamily="34" charset="-122"/>
              </a:rPr>
              <a:t>的个体将被称为杂合子。</a:t>
            </a:r>
            <a:endParaRPr lang="en-US"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899" y="4031746"/>
            <a:ext cx="3343275" cy="2381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1.4</a:t>
            </a:r>
            <a:r>
              <a:rPr lang="zh-CN" altLang="en-US" sz="3600" dirty="0">
                <a:latin typeface="微软雅黑" panose="020B0503020204020204" pitchFamily="34" charset="-122"/>
                <a:ea typeface="微软雅黑" panose="020B0503020204020204" pitchFamily="34" charset="-122"/>
              </a:rPr>
              <a:t>基因遗传</a:t>
            </a:r>
          </a:p>
        </p:txBody>
      </p:sp>
      <p:sp>
        <p:nvSpPr>
          <p:cNvPr id="3" name="标题 1"/>
          <p:cNvSpPr txBox="1"/>
          <p:nvPr/>
        </p:nvSpPr>
        <p:spPr>
          <a:xfrm>
            <a:off x="622935" y="773430"/>
            <a:ext cx="5796915" cy="58058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遗传过程始于称为减数分裂的细胞过程。减数分裂从一个二倍体细胞产生四个单倍体细胞（称为配子）。了解减数分裂将是我们将讨论的许多遗传分析的关键。图 </a:t>
            </a:r>
            <a:r>
              <a:rPr lang="en-US" altLang="zh-CN" sz="2000" dirty="0">
                <a:latin typeface="微软雅黑" panose="020B0503020204020204" pitchFamily="34" charset="-122"/>
                <a:ea typeface="微软雅黑" panose="020B0503020204020204" pitchFamily="34" charset="-122"/>
              </a:rPr>
              <a:t>1.8 </a:t>
            </a:r>
            <a:r>
              <a:rPr lang="zh-CN" altLang="en-US" sz="2000" dirty="0">
                <a:latin typeface="微软雅黑" panose="020B0503020204020204" pitchFamily="34" charset="-122"/>
                <a:ea typeface="微软雅黑" panose="020B0503020204020204" pitchFamily="34" charset="-122"/>
              </a:rPr>
              <a:t>显示了减数分裂过程。</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155" y="168275"/>
            <a:ext cx="4982845" cy="65220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1.4</a:t>
            </a:r>
            <a:r>
              <a:rPr lang="zh-CN" altLang="en-US" sz="3600" dirty="0">
                <a:latin typeface="微软雅黑" panose="020B0503020204020204" pitchFamily="34" charset="-122"/>
                <a:ea typeface="微软雅黑" panose="020B0503020204020204" pitchFamily="34" charset="-122"/>
              </a:rPr>
              <a:t>基因遗传</a:t>
            </a:r>
          </a:p>
        </p:txBody>
      </p:sp>
      <p:sp>
        <p:nvSpPr>
          <p:cNvPr id="3" name="标题 1"/>
          <p:cNvSpPr txBox="1"/>
          <p:nvPr/>
        </p:nvSpPr>
        <p:spPr>
          <a:xfrm>
            <a:off x="622935" y="773430"/>
            <a:ext cx="5406390" cy="5805805"/>
          </a:xfrm>
          <a:prstGeom prst="rect">
            <a:avLst/>
          </a:prstGeom>
        </p:spPr>
        <p:txBody>
          <a:bodyPr vert="horz" lIns="91440" tIns="45720" rIns="91440" bIns="45720" rtlCol="0" anchor="ctr">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以精子的形成过程来探讨减数分裂</a:t>
            </a:r>
          </a:p>
          <a:p>
            <a:pPr indent="457200">
              <a:lnSpc>
                <a:spcPct val="150000"/>
              </a:lnSpc>
            </a:pPr>
            <a:r>
              <a:rPr lang="zh-CN" altLang="en-US" sz="2000" dirty="0">
                <a:latin typeface="微软雅黑" panose="020B0503020204020204" pitchFamily="34" charset="-122"/>
                <a:ea typeface="微软雅黑" panose="020B0503020204020204" pitchFamily="34" charset="-122"/>
              </a:rPr>
              <a:t>在减数分裂前，每个精原细胞的染色体复制一次，而细胞在减数分裂过程中连续分裂两次，最后形成四个精细胞。这两次分裂分别叫做减数分裂</a:t>
            </a:r>
            <a:r>
              <a:rPr lang="en-US" altLang="zh-CN" sz="2000" dirty="0">
                <a:latin typeface="微软雅黑" panose="020B0503020204020204" pitchFamily="34" charset="-122"/>
                <a:ea typeface="微软雅黑" panose="020B0503020204020204" pitchFamily="34" charset="-122"/>
              </a:rPr>
              <a:t>Ⅰ</a:t>
            </a:r>
            <a:r>
              <a:rPr lang="zh-CN" altLang="en-US" sz="2000" dirty="0">
                <a:latin typeface="微软雅黑" panose="020B0503020204020204" pitchFamily="34" charset="-122"/>
                <a:ea typeface="微软雅黑" panose="020B0503020204020204" pitchFamily="34" charset="-122"/>
              </a:rPr>
              <a:t>和减数分裂</a:t>
            </a:r>
            <a:r>
              <a:rPr lang="en-US" altLang="zh-CN" sz="2000" dirty="0">
                <a:latin typeface="微软雅黑" panose="020B0503020204020204" pitchFamily="34" charset="-122"/>
                <a:ea typeface="微软雅黑" panose="020B0503020204020204" pitchFamily="34" charset="-122"/>
              </a:rPr>
              <a:t>Ⅱ</a:t>
            </a:r>
            <a:r>
              <a:rPr lang="zh-CN" altLang="en-US" sz="2000" dirty="0">
                <a:latin typeface="微软雅黑" panose="020B0503020204020204" pitchFamily="34" charset="-122"/>
                <a:ea typeface="微软雅黑" panose="020B0503020204020204" pitchFamily="34" charset="-122"/>
              </a:rPr>
              <a:t>。精细胞经过变形，形成精子。</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减数分裂</a:t>
            </a:r>
            <a:r>
              <a:rPr lang="en-US" altLang="zh-CN" sz="2000" dirty="0">
                <a:latin typeface="微软雅黑" panose="020B0503020204020204" pitchFamily="34" charset="-122"/>
                <a:ea typeface="微软雅黑" panose="020B0503020204020204" pitchFamily="34" charset="-122"/>
                <a:sym typeface="+mn-ea"/>
              </a:rPr>
              <a:t>Ⅰ</a:t>
            </a:r>
            <a:r>
              <a:rPr lang="zh-CN" altLang="en-US" sz="2000" dirty="0">
                <a:latin typeface="微软雅黑" panose="020B0503020204020204" pitchFamily="34" charset="-122"/>
                <a:ea typeface="微软雅黑" panose="020B0503020204020204" pitchFamily="34" charset="-122"/>
                <a:sym typeface="+mn-ea"/>
              </a:rPr>
              <a:t>的主要特征：</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同源染色体配对</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联会；</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四分体中的非姐妹染色单体发生互换；</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同源染色体分离，分别移向细胞两级。</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减数分裂</a:t>
            </a:r>
            <a:r>
              <a:rPr lang="en-US" altLang="zh-CN" sz="2000" dirty="0">
                <a:latin typeface="微软雅黑" panose="020B0503020204020204" pitchFamily="34" charset="-122"/>
                <a:ea typeface="微软雅黑" panose="020B0503020204020204" pitchFamily="34" charset="-122"/>
                <a:sym typeface="+mn-ea"/>
              </a:rPr>
              <a:t>Ⅱ</a:t>
            </a:r>
            <a:r>
              <a:rPr lang="zh-CN" altLang="en-US" sz="2000" dirty="0">
                <a:latin typeface="微软雅黑" panose="020B0503020204020204" pitchFamily="34" charset="-122"/>
                <a:ea typeface="微软雅黑" panose="020B0503020204020204" pitchFamily="34" charset="-122"/>
                <a:sym typeface="+mn-ea"/>
              </a:rPr>
              <a:t>的主要特征：</a:t>
            </a:r>
          </a:p>
          <a:p>
            <a:pPr indent="457200">
              <a:lnSpc>
                <a:spcPct val="150000"/>
              </a:lnSpc>
            </a:pPr>
            <a:r>
              <a:rPr lang="zh-CN" altLang="en-US" sz="2000" dirty="0">
                <a:latin typeface="微软雅黑" panose="020B0503020204020204" pitchFamily="34" charset="-122"/>
                <a:ea typeface="微软雅黑" panose="020B0503020204020204" pitchFamily="34" charset="-122"/>
                <a:sym typeface="+mn-ea"/>
              </a:rPr>
              <a:t>每条染色体的着丝粒分裂，姐妹染色单体分开，分别移向细胞两级。</a:t>
            </a:r>
          </a:p>
        </p:txBody>
      </p:sp>
      <p:pic>
        <p:nvPicPr>
          <p:cNvPr id="4" name="图片 3"/>
          <p:cNvPicPr>
            <a:picLocks noChangeAspect="1"/>
          </p:cNvPicPr>
          <p:nvPr/>
        </p:nvPicPr>
        <p:blipFill>
          <a:blip r:embed="rId3"/>
          <a:stretch>
            <a:fillRect/>
          </a:stretch>
        </p:blipFill>
        <p:spPr>
          <a:xfrm>
            <a:off x="5918200" y="1713865"/>
            <a:ext cx="5911215" cy="41922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1.4</a:t>
            </a:r>
            <a:r>
              <a:rPr lang="zh-CN" altLang="en-US" sz="3600" dirty="0">
                <a:latin typeface="微软雅黑" panose="020B0503020204020204" pitchFamily="34" charset="-122"/>
                <a:ea typeface="微软雅黑" panose="020B0503020204020204" pitchFamily="34" charset="-122"/>
              </a:rPr>
              <a:t>基因遗传</a:t>
            </a:r>
          </a:p>
        </p:txBody>
      </p:sp>
      <p:sp>
        <p:nvSpPr>
          <p:cNvPr id="3" name="标题 1"/>
          <p:cNvSpPr txBox="1"/>
          <p:nvPr/>
        </p:nvSpPr>
        <p:spPr>
          <a:xfrm>
            <a:off x="563704" y="609599"/>
            <a:ext cx="5532296" cy="5397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交叉（</a:t>
            </a:r>
            <a:r>
              <a:rPr lang="en-US" altLang="zh-CN" sz="2000" dirty="0">
                <a:latin typeface="微软雅黑" panose="020B0503020204020204" pitchFamily="34" charset="-122"/>
                <a:ea typeface="微软雅黑" panose="020B0503020204020204" pitchFamily="34" charset="-122"/>
              </a:rPr>
              <a:t> crossing over </a:t>
            </a:r>
            <a:r>
              <a:rPr lang="zh-CN" altLang="en-US" sz="2000" dirty="0">
                <a:latin typeface="微软雅黑" panose="020B0503020204020204" pitchFamily="34" charset="-122"/>
                <a:ea typeface="微软雅黑" panose="020B0503020204020204" pitchFamily="34" charset="-122"/>
              </a:rPr>
              <a:t>），发生在同源染色体对之间。总体结果是两条同源染色体将交换遗传物质，导致一条染色体的等位基因整合到另一条染色体中</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连锁基因座（</a:t>
            </a:r>
            <a:r>
              <a:rPr lang="en-US" altLang="zh-CN" sz="2000" dirty="0">
                <a:latin typeface="微软雅黑" panose="020B0503020204020204" pitchFamily="34" charset="-122"/>
                <a:ea typeface="微软雅黑" panose="020B0503020204020204" pitchFamily="34" charset="-122"/>
              </a:rPr>
              <a:t> linked loci</a:t>
            </a:r>
            <a:r>
              <a:rPr lang="zh-CN" altLang="en-US" sz="2000" dirty="0">
                <a:latin typeface="微软雅黑" panose="020B0503020204020204" pitchFamily="34" charset="-122"/>
                <a:ea typeface="微软雅黑" panose="020B0503020204020204" pitchFamily="34" charset="-122"/>
              </a:rPr>
              <a:t>）：位于同一染色体上的基因座。如果基因座代表基因，那么它们更具体地称为连锁基因。</a:t>
            </a:r>
            <a:endParaRPr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114" y="74342"/>
            <a:ext cx="4014686" cy="67836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1.4</a:t>
            </a:r>
            <a:r>
              <a:rPr lang="zh-CN" altLang="en-US" sz="3600" dirty="0">
                <a:latin typeface="微软雅黑" panose="020B0503020204020204" pitchFamily="34" charset="-122"/>
                <a:ea typeface="微软雅黑" panose="020B0503020204020204" pitchFamily="34" charset="-122"/>
              </a:rPr>
              <a:t>基因遗传</a:t>
            </a:r>
          </a:p>
        </p:txBody>
      </p:sp>
      <p:sp>
        <p:nvSpPr>
          <p:cNvPr id="3" name="标题 1"/>
          <p:cNvSpPr txBox="1"/>
          <p:nvPr/>
        </p:nvSpPr>
        <p:spPr>
          <a:xfrm>
            <a:off x="563704" y="602165"/>
            <a:ext cx="5532296" cy="5397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通过例子，以更好地了解遗传和减数分裂。</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、白化病基因作为我们讨论的基础。我们将该基因座称为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，并将两个可能的等位基因称为 </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是导致白化病的隐性等位基因）。现在，假设基因型 </a:t>
            </a:r>
            <a:r>
              <a:rPr lang="en-US" altLang="zh-CN" sz="2000" dirty="0">
                <a:latin typeface="微软雅黑" panose="020B0503020204020204" pitchFamily="34" charset="-122"/>
                <a:ea typeface="微软雅黑" panose="020B0503020204020204" pitchFamily="34" charset="-122"/>
              </a:rPr>
              <a:t>Aa</a:t>
            </a:r>
            <a:r>
              <a:rPr lang="zh-CN" altLang="en-US" sz="2000" dirty="0">
                <a:latin typeface="微软雅黑" panose="020B0503020204020204" pitchFamily="34" charset="-122"/>
                <a:ea typeface="微软雅黑" panose="020B0503020204020204" pitchFamily="34" charset="-122"/>
              </a:rPr>
              <a:t>（女性）的个体与基因型 </a:t>
            </a:r>
            <a:r>
              <a:rPr lang="en-US" altLang="zh-CN" sz="2000" dirty="0">
                <a:latin typeface="微软雅黑" panose="020B0503020204020204" pitchFamily="34" charset="-122"/>
                <a:ea typeface="微软雅黑" panose="020B0503020204020204" pitchFamily="34" charset="-122"/>
              </a:rPr>
              <a:t>AA</a:t>
            </a:r>
            <a:r>
              <a:rPr lang="zh-CN" altLang="en-US" sz="2000" dirty="0">
                <a:latin typeface="微软雅黑" panose="020B0503020204020204" pitchFamily="34" charset="-122"/>
                <a:ea typeface="微软雅黑" panose="020B0503020204020204" pitchFamily="34" charset="-122"/>
              </a:rPr>
              <a:t>（男性）的个体交配。</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、白化病基因进行交配的第二个例子，两个 </a:t>
            </a:r>
            <a:r>
              <a:rPr lang="en-US" altLang="zh-CN" sz="2000" dirty="0">
                <a:latin typeface="微软雅黑" panose="020B0503020204020204" pitchFamily="34" charset="-122"/>
                <a:ea typeface="微软雅黑" panose="020B0503020204020204" pitchFamily="34" charset="-122"/>
              </a:rPr>
              <a:t>Aa </a:t>
            </a:r>
            <a:r>
              <a:rPr lang="zh-CN" altLang="en-US" sz="2000" dirty="0">
                <a:latin typeface="微软雅黑" panose="020B0503020204020204" pitchFamily="34" charset="-122"/>
                <a:ea typeface="微软雅黑" panose="020B0503020204020204" pitchFamily="34" charset="-122"/>
              </a:rPr>
              <a:t>交配</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ABO </a:t>
            </a:r>
            <a:r>
              <a:rPr lang="zh-CN" altLang="en-US" sz="2000" dirty="0">
                <a:latin typeface="微软雅黑" panose="020B0503020204020204" pitchFamily="34" charset="-122"/>
                <a:ea typeface="微软雅黑" panose="020B0503020204020204" pitchFamily="34" charset="-122"/>
              </a:rPr>
              <a:t>血型基因座并考虑 </a:t>
            </a:r>
            <a:r>
              <a:rPr lang="en-US" altLang="zh-CN" sz="2000" dirty="0">
                <a:latin typeface="微软雅黑" panose="020B0503020204020204" pitchFamily="34" charset="-122"/>
                <a:ea typeface="微软雅黑" panose="020B0503020204020204" pitchFamily="34" charset="-122"/>
              </a:rPr>
              <a:t>AO </a:t>
            </a:r>
            <a:r>
              <a:rPr lang="zh-CN" altLang="en-US" sz="2000" dirty="0">
                <a:latin typeface="微软雅黑" panose="020B0503020204020204" pitchFamily="34" charset="-122"/>
                <a:ea typeface="微软雅黑" panose="020B0503020204020204" pitchFamily="34" charset="-122"/>
              </a:rPr>
              <a:t>基因型与 </a:t>
            </a:r>
            <a:r>
              <a:rPr lang="en-US" altLang="zh-CN" sz="2000" dirty="0">
                <a:latin typeface="微软雅黑" panose="020B0503020204020204" pitchFamily="34" charset="-122"/>
                <a:ea typeface="微软雅黑" panose="020B0503020204020204" pitchFamily="34" charset="-122"/>
              </a:rPr>
              <a:t>BO </a:t>
            </a:r>
            <a:r>
              <a:rPr lang="zh-CN" altLang="en-US" sz="2000" dirty="0">
                <a:latin typeface="微软雅黑" panose="020B0503020204020204" pitchFamily="34" charset="-122"/>
                <a:ea typeface="微软雅黑" panose="020B0503020204020204" pitchFamily="34" charset="-122"/>
              </a:rPr>
              <a:t>基因型的交配。</a:t>
            </a:r>
            <a:endParaRPr lang="en-US"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4871" b="10089"/>
          <a:stretch>
            <a:fillRect/>
          </a:stretch>
        </p:blipFill>
        <p:spPr>
          <a:xfrm>
            <a:off x="6756013" y="215590"/>
            <a:ext cx="4685260" cy="1658499"/>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t="9005" b="6249"/>
          <a:stretch>
            <a:fillRect/>
          </a:stretch>
        </p:blipFill>
        <p:spPr>
          <a:xfrm>
            <a:off x="7016207" y="1990920"/>
            <a:ext cx="4149881" cy="2177084"/>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417" t="5424" r="-417" b="2409"/>
          <a:stretch>
            <a:fillRect/>
          </a:stretch>
        </p:blipFill>
        <p:spPr>
          <a:xfrm>
            <a:off x="6930249" y="4241181"/>
            <a:ext cx="4511023" cy="24012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Chapter 1</a:t>
            </a:r>
            <a:endParaRPr lang="zh-CN" altLang="en-US" dirty="0"/>
          </a:p>
        </p:txBody>
      </p:sp>
      <p:graphicFrame>
        <p:nvGraphicFramePr>
          <p:cNvPr id="6" name="内容占位符 5"/>
          <p:cNvGraphicFramePr>
            <a:graphicFrameLocks noGrp="1"/>
          </p:cNvGraphicFramePr>
          <p:nvPr>
            <p:ph idx="1"/>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1.4</a:t>
            </a:r>
            <a:r>
              <a:rPr lang="zh-CN" altLang="en-US" sz="3600" dirty="0">
                <a:latin typeface="微软雅黑" panose="020B0503020204020204" pitchFamily="34" charset="-122"/>
                <a:ea typeface="微软雅黑" panose="020B0503020204020204" pitchFamily="34" charset="-122"/>
              </a:rPr>
              <a:t>基因遗传</a:t>
            </a:r>
          </a:p>
        </p:txBody>
      </p:sp>
      <mc:AlternateContent xmlns:mc="http://schemas.openxmlformats.org/markup-compatibility/2006" xmlns:a14="http://schemas.microsoft.com/office/drawing/2010/main">
        <mc:Choice Requires="a14">
          <p:sp>
            <p:nvSpPr>
              <p:cNvPr id="3" name="标题 1"/>
              <p:cNvSpPr txBox="1"/>
              <p:nvPr/>
            </p:nvSpPr>
            <p:spPr>
              <a:xfrm>
                <a:off x="267629" y="-1"/>
                <a:ext cx="11983843" cy="665356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重组值（</a:t>
                </a:r>
                <a:r>
                  <a:rPr lang="en-US" altLang="zh-CN" sz="2000" dirty="0">
                    <a:latin typeface="微软雅黑" panose="020B0503020204020204" pitchFamily="34" charset="-122"/>
                    <a:ea typeface="微软雅黑" panose="020B0503020204020204" pitchFamily="34" charset="-122"/>
                  </a:rPr>
                  <a:t>recombination fraction</a:t>
                </a:r>
                <a:r>
                  <a:rPr lang="zh-CN" altLang="en-US" sz="2000" dirty="0">
                    <a:latin typeface="微软雅黑" panose="020B0503020204020204" pitchFamily="34" charset="-122"/>
                    <a:ea typeface="微软雅黑" panose="020B0503020204020204" pitchFamily="34" charset="-122"/>
                  </a:rPr>
                  <a:t>）：减数分裂中关于两个基因座重组的配子的比例，即重组配子数占总配字数的百分比。</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总是针对两个基因座进行测量，从某种意义上说，它可以被认为是衡量染色体上两个基因座的物理距离的指标。使用的符号是 </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b="0" i="1" dirty="0" smtClean="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，其中 </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B </a:t>
                </a:r>
                <a:r>
                  <a:rPr lang="zh-CN" altLang="en-US" sz="2000" dirty="0">
                    <a:latin typeface="微软雅黑" panose="020B0503020204020204" pitchFamily="34" charset="-122"/>
                    <a:ea typeface="微软雅黑" panose="020B0503020204020204" pitchFamily="34" charset="-122"/>
                  </a:rPr>
                  <a:t>是所讨论的两个基因座。</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理论上，</a:t>
                </a:r>
                <a:r>
                  <a:rPr lang="en-US" altLang="zh-CN" sz="2000" dirty="0">
                    <a:ea typeface="微软雅黑" panose="020B0503020204020204" pitchFamily="34" charset="-122"/>
                  </a:rPr>
                  <a:t>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i="1" dirty="0">
                            <a:latin typeface="Cambria Math" panose="02040503050406030204" pitchFamily="18" charset="0"/>
                            <a:ea typeface="微软雅黑" panose="020B0503020204020204" pitchFamily="34" charset="-122"/>
                          </a:rPr>
                          <m:t>𝐴𝐵</m:t>
                        </m:r>
                      </m:sub>
                    </m:sSub>
                    <m:r>
                      <a:rPr lang="en-US" altLang="zh-CN" sz="2000" i="1" dirty="0">
                        <a:latin typeface="Cambria Math" panose="02040503050406030204" pitchFamily="18" charset="0"/>
                        <a:ea typeface="微软雅黑" panose="020B0503020204020204" pitchFamily="34" charset="-122"/>
                      </a:rPr>
                      <m:t> </m:t>
                    </m:r>
                  </m:oMath>
                </a14:m>
                <a:r>
                  <a:rPr lang="en-US" altLang="zh-CN" sz="2000" dirty="0">
                    <a:latin typeface="微软雅黑" panose="020B0503020204020204" pitchFamily="34" charset="-122"/>
                    <a:ea typeface="微软雅黑" panose="020B0503020204020204" pitchFamily="34" charset="-122"/>
                  </a:rPr>
                  <a:t>∈ [0, 0.5]</a:t>
                </a:r>
                <a:r>
                  <a:rPr lang="zh-CN" altLang="en-US" sz="2000" dirty="0">
                    <a:latin typeface="微软雅黑" panose="020B0503020204020204" pitchFamily="34" charset="-122"/>
                    <a:ea typeface="微软雅黑" panose="020B0503020204020204" pitchFamily="34" charset="-122"/>
                  </a:rPr>
                  <a:t>，因为减数分裂产生的配子的一半保证是非重组的。</a:t>
                </a:r>
                <a:endParaRPr lang="en-US" altLang="zh-CN" sz="2000" dirty="0">
                  <a:ea typeface="微软雅黑" panose="020B0503020204020204" pitchFamily="34" charset="-122"/>
                </a:endParaRPr>
              </a:p>
              <a:p>
                <a:pPr indent="457200">
                  <a:lnSpc>
                    <a:spcPct val="150000"/>
                  </a:lnSpc>
                </a:pP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i="1" dirty="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等于或接近 </a:t>
                </a:r>
                <a:r>
                  <a:rPr lang="en-US" altLang="zh-CN" sz="2000" dirty="0">
                    <a:latin typeface="微软雅黑" panose="020B0503020204020204" pitchFamily="34" charset="-122"/>
                    <a:ea typeface="微软雅黑" panose="020B0503020204020204" pitchFamily="34" charset="-122"/>
                  </a:rPr>
                  <a:t>0 </a:t>
                </a:r>
                <a:r>
                  <a:rPr lang="zh-CN" altLang="en-US" sz="2000" dirty="0">
                    <a:latin typeface="微软雅黑" panose="020B0503020204020204" pitchFamily="34" charset="-122"/>
                    <a:ea typeface="微软雅黑" panose="020B0503020204020204" pitchFamily="34" charset="-122"/>
                  </a:rPr>
                  <a:t>，表明两个基因座在基因座上物理上彼此非常接近，因为它们之间发生的交叉很少。</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i="1" dirty="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接近 </a:t>
                </a:r>
                <a:r>
                  <a:rPr lang="en-US" altLang="zh-CN" sz="2000" dirty="0">
                    <a:latin typeface="微软雅黑" panose="020B0503020204020204" pitchFamily="34" charset="-122"/>
                    <a:ea typeface="微软雅黑" panose="020B0503020204020204" pitchFamily="34" charset="-122"/>
                  </a:rPr>
                  <a:t>0.5 </a:t>
                </a:r>
                <a:r>
                  <a:rPr lang="zh-CN" altLang="en-US" sz="2000" dirty="0">
                    <a:latin typeface="微软雅黑" panose="020B0503020204020204" pitchFamily="34" charset="-122"/>
                    <a:ea typeface="微软雅黑" panose="020B0503020204020204" pitchFamily="34" charset="-122"/>
                  </a:rPr>
                  <a:t>，可以解释为基因座在同一染色体上相距较远，或者在完全不同的染色体上，易发生交叉。</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i="1" dirty="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将等于基因座之间交叉率</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b="0" i="1" dirty="0" smtClean="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的一半，其中 </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𝑐</m:t>
                        </m:r>
                      </m:e>
                      <m:sub>
                        <m:r>
                          <a:rPr lang="en-US" altLang="zh-CN" sz="2000" i="1" dirty="0">
                            <a:latin typeface="Cambria Math" panose="02040503050406030204" pitchFamily="18" charset="0"/>
                            <a:ea typeface="微软雅黑" panose="020B0503020204020204" pitchFamily="34" charset="-122"/>
                          </a:rPr>
                          <m:t>𝐴𝐵</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定义为发生奇数次交叉的减数分裂的百分比</a:t>
                </a:r>
                <a:r>
                  <a:rPr lang="en-US" altLang="zh-CN" sz="2000" dirty="0">
                    <a:latin typeface="微软雅黑" panose="020B0503020204020204" pitchFamily="34" charset="-122"/>
                    <a:ea typeface="微软雅黑" panose="020B0503020204020204" pitchFamily="34" charset="-122"/>
                  </a:rPr>
                  <a:t>A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B </a:t>
                </a:r>
                <a:r>
                  <a:rPr lang="zh-CN" altLang="en-US" sz="2000" dirty="0">
                    <a:latin typeface="微软雅黑" panose="020B0503020204020204" pitchFamily="34" charset="-122"/>
                    <a:ea typeface="微软雅黑" panose="020B0503020204020204" pitchFamily="34" charset="-122"/>
                  </a:rPr>
                  <a:t>之间。</a:t>
                </a: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估计多对基因座的</a:t>
                </a:r>
                <a14:m>
                  <m:oMath xmlns:m="http://schemas.openxmlformats.org/officeDocument/2006/math">
                    <m:sSub>
                      <m:sSubPr>
                        <m:ctrlPr>
                          <a:rPr lang="en-US" altLang="zh-CN" sz="2000" i="1" dirty="0" smtClean="0">
                            <a:latin typeface="Cambria Math" panose="02040503050406030204" pitchFamily="18" charset="0"/>
                            <a:ea typeface="微软雅黑" panose="020B0503020204020204" pitchFamily="34" charset="-122"/>
                          </a:rPr>
                        </m:ctrlPr>
                      </m:sSubPr>
                      <m:e>
                        <m:r>
                          <m:rPr>
                            <m:sty m:val="p"/>
                          </m:rPr>
                          <a:rPr lang="en-US" altLang="zh-CN" sz="2000" i="1" dirty="0">
                            <a:latin typeface="Cambria Math" panose="02040503050406030204" pitchFamily="18" charset="0"/>
                            <a:ea typeface="微软雅黑" panose="020B0503020204020204" pitchFamily="34" charset="-122"/>
                          </a:rPr>
                          <m:t>r</m:t>
                        </m:r>
                      </m:e>
                      <m:sub>
                        <m:r>
                          <a:rPr lang="en-US" altLang="zh-CN" sz="2000" b="0" i="1" dirty="0" smtClean="0">
                            <a:latin typeface="Cambria Math" panose="02040503050406030204" pitchFamily="18" charset="0"/>
                            <a:ea typeface="微软雅黑" panose="020B0503020204020204" pitchFamily="34" charset="-122"/>
                          </a:rPr>
                          <m:t>𝐴𝐵</m:t>
                        </m:r>
                      </m:sub>
                    </m:sSub>
                  </m:oMath>
                </a14:m>
                <a:r>
                  <a:rPr lang="zh-CN" altLang="en-US" sz="2000" dirty="0">
                    <a:latin typeface="微软雅黑" panose="020B0503020204020204" pitchFamily="34" charset="-122"/>
                    <a:ea typeface="微软雅黑" panose="020B0503020204020204" pitchFamily="34" charset="-122"/>
                  </a:rPr>
                  <a:t>值的一种用途是开发染色体的连锁图（</a:t>
                </a:r>
                <a:r>
                  <a:rPr lang="en-US" altLang="zh-CN" sz="2000" dirty="0">
                    <a:latin typeface="微软雅黑" panose="020B0503020204020204" pitchFamily="34" charset="-122"/>
                    <a:ea typeface="微软雅黑" panose="020B0503020204020204" pitchFamily="34" charset="-122"/>
                  </a:rPr>
                  <a:t> linkage map </a:t>
                </a:r>
                <a:r>
                  <a:rPr lang="zh-CN" altLang="en-US" sz="2000" dirty="0">
                    <a:latin typeface="微软雅黑" panose="020B0503020204020204" pitchFamily="34" charset="-122"/>
                    <a:ea typeface="微软雅黑" panose="020B0503020204020204" pitchFamily="34" charset="-122"/>
                  </a:rPr>
                  <a:t>）。</a:t>
                </a:r>
              </a:p>
              <a:p>
                <a:pPr indent="457200">
                  <a:lnSpc>
                    <a:spcPct val="150000"/>
                  </a:lnSpc>
                </a:pPr>
                <a:r>
                  <a:rPr lang="zh-CN" altLang="en-US" sz="2000" dirty="0">
                    <a:latin typeface="微软雅黑" panose="020B0503020204020204" pitchFamily="34" charset="-122"/>
                    <a:ea typeface="微软雅黑" panose="020B0503020204020204" pitchFamily="34" charset="-122"/>
                  </a:rPr>
                  <a:t>这是染色体上遗传位点相对位置的图谱，通过估计重组百分比来确定。位点之间的距离以厘摩 </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cM</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为单位进行测量。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厘摩被定义为等于一个遗传位点处的标记因单代中的交叉而与第二位点处的标记分离的</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的可能性。在人类中，</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厘摩平均相当于</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万个碱基对。连锁图已被广泛用于帮助定位（即精确定位物理位置）导致人类疾病的基因以及发挥其他重要作用的基因。</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 name="标题 1"/>
              <p:cNvSpPr txBox="1">
                <a:spLocks noRot="1" noChangeAspect="1" noMove="1" noResize="1" noEditPoints="1" noAdjustHandles="1" noChangeArrowheads="1" noChangeShapeType="1" noTextEdit="1"/>
              </p:cNvSpPr>
              <p:nvPr/>
            </p:nvSpPr>
            <p:spPr>
              <a:xfrm>
                <a:off x="267629" y="-1"/>
                <a:ext cx="11983843" cy="6653561"/>
              </a:xfrm>
              <a:prstGeom prst="rect">
                <a:avLst/>
              </a:prstGeom>
              <a:blipFill rotWithShape="1">
                <a:blip r:embed="rId3"/>
                <a:stretch>
                  <a:fillRect l="-2" r="3"/>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838200" y="914976"/>
            <a:ext cx="4826620" cy="260195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zh-CN" altLang="en-US" sz="31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细胞是所有生物体基本的结构和功能单位。</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细胞的基本结构：动物细胞结构与植物细胞结构。</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r="6762"/>
          <a:stretch>
            <a:fillRect/>
          </a:stretch>
        </p:blipFill>
        <p:spPr>
          <a:xfrm>
            <a:off x="5947317" y="662781"/>
            <a:ext cx="5776332" cy="5388071"/>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 t="253" r="751" b="-253"/>
          <a:stretch>
            <a:fillRect/>
          </a:stretch>
        </p:blipFill>
        <p:spPr>
          <a:xfrm>
            <a:off x="949065" y="3516927"/>
            <a:ext cx="4998252" cy="2938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838202" y="1055649"/>
            <a:ext cx="5696414" cy="448790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是细胞核中的遗传物质。它决定了细胞的结构、功能和行为。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的基本结构单位：脱氧核糖核苷酸。</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脱氧核糖核苷酸的组成：一分子磷酸基团、一分子含氮碱基、一分子脱氧核糖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含氮碱基：腺嘌呤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、鸟嘌呤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、胞嘧啶 </a:t>
            </a:r>
            <a:r>
              <a:rPr lang="en-US" altLang="zh-CN" sz="2000" dirty="0">
                <a:latin typeface="微软雅黑" panose="020B0503020204020204" pitchFamily="34" charset="-122"/>
                <a:ea typeface="微软雅黑" panose="020B0503020204020204" pitchFamily="34" charset="-122"/>
              </a:rPr>
              <a:t>(C) </a:t>
            </a:r>
            <a:r>
              <a:rPr lang="zh-CN" altLang="en-US" sz="2000" dirty="0">
                <a:latin typeface="微软雅黑" panose="020B0503020204020204" pitchFamily="34" charset="-122"/>
                <a:ea typeface="微软雅黑" panose="020B0503020204020204" pitchFamily="34" charset="-122"/>
              </a:rPr>
              <a:t>和胸腺嘧啶 </a:t>
            </a:r>
            <a:r>
              <a:rPr lang="en-US" altLang="zh-CN" sz="2000" dirty="0">
                <a:latin typeface="微软雅黑" panose="020B0503020204020204" pitchFamily="34" charset="-122"/>
                <a:ea typeface="微软雅黑" panose="020B0503020204020204" pitchFamily="34" charset="-122"/>
              </a:rPr>
              <a:t>(T)</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结构特点：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由两条单链组成，按反向平行方式盘旋成双螺旋结构。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中的脱氧核糖与磷酸交替连接，排列在外侧，构成基本骨架，碱基排列在内测。</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、两条链上的碱基通过氢键连接成碱基对，并且碱基配对有一定规律：</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一定与</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配对，</a:t>
            </a:r>
            <a:r>
              <a:rPr lang="en-US" altLang="zh-CN" sz="2000" dirty="0">
                <a:latin typeface="微软雅黑" panose="020B0503020204020204" pitchFamily="34" charset="-122"/>
                <a:ea typeface="微软雅黑" panose="020B0503020204020204" pitchFamily="34" charset="-122"/>
              </a:rPr>
              <a:t> G</a:t>
            </a:r>
            <a:r>
              <a:rPr lang="zh-CN" altLang="en-US" sz="2000" dirty="0">
                <a:latin typeface="微软雅黑" panose="020B0503020204020204" pitchFamily="34" charset="-122"/>
                <a:ea typeface="微软雅黑" panose="020B0503020204020204" pitchFamily="34" charset="-122"/>
              </a:rPr>
              <a:t>一定与</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配对。</a:t>
            </a:r>
            <a:endParaRPr lang="en-US" altLang="zh-CN"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794" y="100888"/>
            <a:ext cx="4497658" cy="67571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838200" y="662781"/>
            <a:ext cx="8863012" cy="1830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细胞中的碱基对数量对于给定的生物体来说是恒定的，但在一个物种与另一个物种之间可能有很大不同</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5" y="2216917"/>
            <a:ext cx="7246202" cy="4255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823332" y="1205474"/>
            <a:ext cx="4900961" cy="54183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染色体主要由</a:t>
            </a:r>
            <a:r>
              <a:rPr lang="en-US" altLang="zh-CN" sz="2000" dirty="0">
                <a:latin typeface="微软雅黑" panose="020B0503020204020204" pitchFamily="34" charset="-122"/>
                <a:ea typeface="微软雅黑" panose="020B0503020204020204" pitchFamily="34" charset="-122"/>
              </a:rPr>
              <a:t>DNA</a:t>
            </a:r>
            <a:r>
              <a:rPr lang="zh-CN" altLang="en-US" sz="2000" dirty="0">
                <a:latin typeface="微软雅黑" panose="020B0503020204020204" pitchFamily="34" charset="-122"/>
                <a:ea typeface="微软雅黑" panose="020B0503020204020204" pitchFamily="34" charset="-122"/>
              </a:rPr>
              <a:t>分子与蛋白质分子构成，具有储存和传递遗传信息的作用。</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生物体中的一些细胞被称为单倍体细胞，一些被称为二倍体细胞。</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单倍体：一个细胞含有一组染色体。生物体的单倍体细胞中的染色体数目被称为该生物体的单倍体数。通常，参与有性生殖的细胞（称为配子）是单倍体。</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二倍体：一个细胞含有两组染色体。大多数动物细胞为二倍体。生物体二倍体细胞中的染色体数量称为该生物体的二倍体数（并且这始终是单倍体数的两倍）。</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其中，同源染色体是在二倍体细胞中，一般指，形态大小相同，且一条来父方，一条来自母方。</a:t>
            </a:r>
            <a:endParaRPr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657" r="5622"/>
          <a:stretch>
            <a:fillRect/>
          </a:stretch>
        </p:blipFill>
        <p:spPr>
          <a:xfrm>
            <a:off x="5724293" y="1341041"/>
            <a:ext cx="6348762" cy="41759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407020" y="1108829"/>
            <a:ext cx="6395223" cy="56450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人类染色体</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正常人有</a:t>
            </a:r>
            <a:r>
              <a:rPr lang="en-US" altLang="zh-CN" sz="2000" dirty="0">
                <a:latin typeface="微软雅黑" panose="020B0503020204020204" pitchFamily="34" charset="-122"/>
                <a:ea typeface="微软雅黑" panose="020B0503020204020204" pitchFamily="34" charset="-122"/>
              </a:rPr>
              <a:t>23</a:t>
            </a:r>
            <a:r>
              <a:rPr lang="zh-CN" altLang="en-US" sz="2000" dirty="0">
                <a:latin typeface="微软雅黑" panose="020B0503020204020204" pitchFamily="34" charset="-122"/>
                <a:ea typeface="微软雅黑" panose="020B0503020204020204" pitchFamily="34" charset="-122"/>
              </a:rPr>
              <a:t>对染色体，总共 </a:t>
            </a:r>
            <a:r>
              <a:rPr lang="en-US" altLang="zh-CN" sz="2000" dirty="0">
                <a:latin typeface="微软雅黑" panose="020B0503020204020204" pitchFamily="34" charset="-122"/>
                <a:ea typeface="微软雅黑" panose="020B0503020204020204" pitchFamily="34" charset="-122"/>
              </a:rPr>
              <a:t>46 </a:t>
            </a:r>
            <a:r>
              <a:rPr lang="zh-CN" altLang="en-US" sz="2000" dirty="0">
                <a:latin typeface="微软雅黑" panose="020B0503020204020204" pitchFamily="34" charset="-122"/>
                <a:ea typeface="微软雅黑" panose="020B0503020204020204" pitchFamily="34" charset="-122"/>
              </a:rPr>
              <a:t>条染色体。在这 </a:t>
            </a:r>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对中，</a:t>
            </a:r>
            <a:r>
              <a:rPr lang="en-US" altLang="zh-CN" sz="2000" dirty="0">
                <a:latin typeface="微软雅黑" panose="020B0503020204020204" pitchFamily="34" charset="-122"/>
                <a:ea typeface="微软雅黑" panose="020B0503020204020204" pitchFamily="34" charset="-122"/>
              </a:rPr>
              <a:t>22 </a:t>
            </a:r>
            <a:r>
              <a:rPr lang="zh-CN" altLang="en-US" sz="2000" dirty="0">
                <a:latin typeface="微软雅黑" panose="020B0503020204020204" pitchFamily="34" charset="-122"/>
                <a:ea typeface="微软雅黑" panose="020B0503020204020204" pitchFamily="34" charset="-122"/>
              </a:rPr>
              <a:t>对称为常染色体。常染色体不参与性别决定。另外一对染色体称为性染色体。这些决定了动物的性别。在包括人类在内的大多数动物中，雌性拥有两份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染色体（称为 </a:t>
            </a:r>
            <a:r>
              <a:rPr lang="en-US" altLang="zh-CN" sz="2000" dirty="0">
                <a:latin typeface="微软雅黑" panose="020B0503020204020204" pitchFamily="34" charset="-122"/>
                <a:ea typeface="微软雅黑" panose="020B0503020204020204" pitchFamily="34" charset="-122"/>
              </a:rPr>
              <a:t>XX</a:t>
            </a:r>
            <a:r>
              <a:rPr lang="zh-CN" altLang="en-US" sz="2000" dirty="0">
                <a:latin typeface="微软雅黑" panose="020B0503020204020204" pitchFamily="34" charset="-122"/>
                <a:ea typeface="微软雅黑" panose="020B0503020204020204" pitchFamily="34" charset="-122"/>
              </a:rPr>
              <a:t>），而雄性则拥有一份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染色体和一份 </a:t>
            </a:r>
            <a:r>
              <a:rPr lang="en-US" altLang="zh-CN" sz="2000" dirty="0">
                <a:latin typeface="微软雅黑" panose="020B0503020204020204" pitchFamily="34" charset="-122"/>
                <a:ea typeface="微软雅黑" panose="020B0503020204020204" pitchFamily="34" charset="-122"/>
              </a:rPr>
              <a:t>Y </a:t>
            </a:r>
            <a:r>
              <a:rPr lang="zh-CN" altLang="en-US" sz="2000" dirty="0">
                <a:latin typeface="微软雅黑" panose="020B0503020204020204" pitchFamily="34" charset="-122"/>
                <a:ea typeface="微软雅黑" panose="020B0503020204020204" pitchFamily="34" charset="-122"/>
              </a:rPr>
              <a:t>染色体（该组合称为 </a:t>
            </a:r>
            <a:r>
              <a:rPr lang="en-US" altLang="zh-CN" sz="2000" dirty="0">
                <a:latin typeface="微软雅黑" panose="020B0503020204020204" pitchFamily="34" charset="-122"/>
                <a:ea typeface="微软雅黑" panose="020B0503020204020204" pitchFamily="34" charset="-122"/>
              </a:rPr>
              <a:t>XY</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图 </a:t>
            </a:r>
            <a:r>
              <a:rPr lang="en-US" altLang="zh-CN" sz="2000" dirty="0">
                <a:latin typeface="微软雅黑" panose="020B0503020204020204" pitchFamily="34" charset="-122"/>
                <a:ea typeface="微软雅黑" panose="020B0503020204020204" pitchFamily="34" charset="-122"/>
              </a:rPr>
              <a:t>1.3 </a:t>
            </a:r>
            <a:r>
              <a:rPr lang="zh-CN" altLang="en-US" sz="2000" dirty="0">
                <a:latin typeface="微软雅黑" panose="020B0503020204020204" pitchFamily="34" charset="-122"/>
                <a:ea typeface="微软雅黑" panose="020B0503020204020204" pitchFamily="34" charset="-122"/>
              </a:rPr>
              <a:t>展示了二倍体细胞（人类男性）的自然外观，显示了 </a:t>
            </a:r>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对染色体及其明显的条带图案，染色体从最长到最短进行编号，性染色体未编号，并使用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Y </a:t>
            </a:r>
            <a:r>
              <a:rPr lang="zh-CN" altLang="en-US" sz="2000" dirty="0">
                <a:latin typeface="微软雅黑" panose="020B0503020204020204" pitchFamily="34" charset="-122"/>
                <a:ea typeface="微软雅黑" panose="020B0503020204020204" pitchFamily="34" charset="-122"/>
              </a:rPr>
              <a:t>符号。</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鸟类是一种以相反的情况决定性别的动物的例子：</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zh-CN" altLang="en-US" sz="2000" dirty="0">
                <a:latin typeface="微软雅黑" panose="020B0503020204020204" pitchFamily="34" charset="-122"/>
                <a:ea typeface="微软雅黑" panose="020B0503020204020204" pitchFamily="34" charset="-122"/>
              </a:rPr>
              <a:t>雄性是 </a:t>
            </a:r>
            <a:r>
              <a:rPr lang="en-US" altLang="zh-CN" sz="2000" dirty="0">
                <a:latin typeface="微软雅黑" panose="020B0503020204020204" pitchFamily="34" charset="-122"/>
                <a:ea typeface="微软雅黑" panose="020B0503020204020204" pitchFamily="34" charset="-122"/>
              </a:rPr>
              <a:t>XX</a:t>
            </a:r>
            <a:r>
              <a:rPr lang="zh-CN" altLang="en-US" sz="2000" dirty="0">
                <a:latin typeface="微软雅黑" panose="020B0503020204020204" pitchFamily="34" charset="-122"/>
                <a:ea typeface="微软雅黑" panose="020B0503020204020204" pitchFamily="34" charset="-122"/>
              </a:rPr>
              <a:t>，雌性是 </a:t>
            </a:r>
            <a:r>
              <a:rPr lang="en-US" altLang="zh-CN" sz="2000" dirty="0">
                <a:latin typeface="微软雅黑" panose="020B0503020204020204" pitchFamily="34" charset="-122"/>
                <a:ea typeface="微软雅黑" panose="020B0503020204020204" pitchFamily="34" charset="-122"/>
              </a:rPr>
              <a:t>XY</a:t>
            </a:r>
            <a:r>
              <a:rPr lang="zh-CN" altLang="en-US" sz="2000" dirty="0">
                <a:latin typeface="微软雅黑" panose="020B0503020204020204" pitchFamily="34" charset="-122"/>
                <a:ea typeface="微软雅黑" panose="020B0503020204020204" pitchFamily="34" charset="-122"/>
              </a:rPr>
              <a:t>。在某些生物体中，只有一条性染色体。一种性别是 </a:t>
            </a:r>
            <a:r>
              <a:rPr lang="en-US" altLang="zh-CN" sz="2000" dirty="0">
                <a:latin typeface="微软雅黑" panose="020B0503020204020204" pitchFamily="34" charset="-122"/>
                <a:ea typeface="微软雅黑" panose="020B0503020204020204" pitchFamily="34" charset="-122"/>
              </a:rPr>
              <a:t>XX</a:t>
            </a:r>
            <a:r>
              <a:rPr lang="zh-CN" altLang="en-US" sz="2000" dirty="0">
                <a:latin typeface="微软雅黑" panose="020B0503020204020204" pitchFamily="34" charset="-122"/>
                <a:ea typeface="微软雅黑" panose="020B0503020204020204" pitchFamily="34" charset="-122"/>
              </a:rPr>
              <a:t>，另一种称为 </a:t>
            </a:r>
            <a:r>
              <a:rPr lang="en-US" altLang="zh-CN" sz="2000" dirty="0">
                <a:latin typeface="微软雅黑" panose="020B0503020204020204" pitchFamily="34" charset="-122"/>
                <a:ea typeface="微软雅黑" panose="020B0503020204020204" pitchFamily="34" charset="-122"/>
              </a:rPr>
              <a:t>XO</a:t>
            </a:r>
            <a:r>
              <a:rPr lang="zh-CN" altLang="en-US" sz="2000" dirty="0">
                <a:latin typeface="微软雅黑" panose="020B0503020204020204" pitchFamily="34" charset="-122"/>
                <a:ea typeface="微软雅黑" panose="020B0503020204020204" pitchFamily="34" charset="-122"/>
              </a:rPr>
              <a:t>（意味着一对中只有一条染色体；“</a:t>
            </a:r>
            <a:r>
              <a:rPr lang="en-US" altLang="zh-CN" sz="2000" dirty="0">
                <a:latin typeface="微软雅黑" panose="020B0503020204020204" pitchFamily="34" charset="-122"/>
                <a:ea typeface="微软雅黑" panose="020B0503020204020204" pitchFamily="34" charset="-122"/>
              </a:rPr>
              <a:t>O”</a:t>
            </a:r>
            <a:r>
              <a:rPr lang="zh-CN" altLang="en-US" sz="2000" dirty="0">
                <a:latin typeface="微软雅黑" panose="020B0503020204020204" pitchFamily="34" charset="-122"/>
                <a:ea typeface="微软雅黑" panose="020B0503020204020204" pitchFamily="34" charset="-122"/>
              </a:rPr>
              <a:t>指的是没有第二条染色体）。</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053" y="1466812"/>
            <a:ext cx="5446947" cy="4354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407020" y="1108830"/>
            <a:ext cx="10149467" cy="20878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由于有时会发生基因突变，染色体结构发生变异：重复、缺失、倒位、易位</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381" y="2693096"/>
            <a:ext cx="5787716" cy="33761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r>
              <a:rPr lang="en-US" altLang="zh-CN" sz="3600" dirty="0">
                <a:latin typeface="微软雅黑" panose="020B0503020204020204" pitchFamily="34" charset="-122"/>
                <a:ea typeface="微软雅黑" panose="020B0503020204020204" pitchFamily="34" charset="-122"/>
              </a:rPr>
              <a:t>1.1</a:t>
            </a:r>
            <a:r>
              <a:rPr lang="zh-CN" altLang="en-US" sz="3600" dirty="0">
                <a:latin typeface="微软雅黑" panose="020B0503020204020204" pitchFamily="34" charset="-122"/>
                <a:ea typeface="微软雅黑" panose="020B0503020204020204" pitchFamily="34" charset="-122"/>
              </a:rPr>
              <a:t>细胞、</a:t>
            </a:r>
            <a:r>
              <a:rPr lang="en-US" altLang="zh-CN" sz="3600" dirty="0">
                <a:latin typeface="微软雅黑" panose="020B0503020204020204" pitchFamily="34" charset="-122"/>
                <a:ea typeface="微软雅黑" panose="020B0503020204020204" pitchFamily="34" charset="-122"/>
              </a:rPr>
              <a:t>DNA</a:t>
            </a:r>
            <a:r>
              <a:rPr lang="zh-CN" altLang="en-US" sz="3600" dirty="0">
                <a:latin typeface="微软雅黑" panose="020B0503020204020204" pitchFamily="34" charset="-122"/>
                <a:ea typeface="微软雅黑" panose="020B0503020204020204" pitchFamily="34" charset="-122"/>
              </a:rPr>
              <a:t>和染色体</a:t>
            </a:r>
          </a:p>
        </p:txBody>
      </p:sp>
      <p:sp>
        <p:nvSpPr>
          <p:cNvPr id="8" name="标题 1"/>
          <p:cNvSpPr txBox="1"/>
          <p:nvPr/>
        </p:nvSpPr>
        <p:spPr>
          <a:xfrm>
            <a:off x="407020" y="1108830"/>
            <a:ext cx="11183259" cy="601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染色体结构异常又会引起常见的人类综合症。</a:t>
            </a:r>
            <a:endParaRPr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464" r="4046" b="44299"/>
          <a:stretch>
            <a:fillRect/>
          </a:stretch>
        </p:blipFill>
        <p:spPr>
          <a:xfrm>
            <a:off x="0" y="1813931"/>
            <a:ext cx="6504878" cy="4782732"/>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24" t="57569" r="2755" b="-16"/>
          <a:stretch>
            <a:fillRect/>
          </a:stretch>
        </p:blipFill>
        <p:spPr>
          <a:xfrm>
            <a:off x="6504878" y="2631605"/>
            <a:ext cx="5598994" cy="309961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UwNjhhNWE0ZTMxZDExNDBlMDVhNmViZWQwODZkOW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2177</Words>
  <Application>Microsoft Office PowerPoint</Application>
  <PresentationFormat>宽屏</PresentationFormat>
  <Paragraphs>129</Paragraphs>
  <Slides>20</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等线</vt:lpstr>
      <vt:lpstr>等线 Light</vt:lpstr>
      <vt:lpstr>微软雅黑</vt:lpstr>
      <vt:lpstr>Arial</vt:lpstr>
      <vt:lpstr>Cambria Math</vt:lpstr>
      <vt:lpstr>Office 主题​​</vt:lpstr>
      <vt:lpstr>PowerPoint 演示文稿</vt:lpstr>
      <vt:lpstr>Chapter 1</vt:lpstr>
      <vt:lpstr>1.1细胞、DNA和染色体</vt:lpstr>
      <vt:lpstr>1.1细胞、DNA和染色体</vt:lpstr>
      <vt:lpstr>1.1细胞、DNA和染色体</vt:lpstr>
      <vt:lpstr>1.1细胞、DNA和染色体</vt:lpstr>
      <vt:lpstr>1.1细胞、DNA和染色体</vt:lpstr>
      <vt:lpstr>1.1细胞、DNA和染色体</vt:lpstr>
      <vt:lpstr>1.1细胞、DNA和染色体</vt:lpstr>
      <vt:lpstr>1.2细胞与DNA的功能</vt:lpstr>
      <vt:lpstr>1.2细胞与DNA的功能</vt:lpstr>
      <vt:lpstr>1.2细胞与DNA的功能</vt:lpstr>
      <vt:lpstr>1.2细胞与DNA的功能</vt:lpstr>
      <vt:lpstr>1.3遗传学</vt:lpstr>
      <vt:lpstr>1.3遗传学</vt:lpstr>
      <vt:lpstr>1.4基因遗传</vt:lpstr>
      <vt:lpstr>1.4基因遗传</vt:lpstr>
      <vt:lpstr>1.4基因遗传</vt:lpstr>
      <vt:lpstr>1.4基因遗传</vt:lpstr>
      <vt:lpstr>1.4基因遗传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钊玉</dc:creator>
  <cp:lastModifiedBy>佳怡 吕</cp:lastModifiedBy>
  <cp:revision>93</cp:revision>
  <dcterms:created xsi:type="dcterms:W3CDTF">2020-09-28T06:23:00Z</dcterms:created>
  <dcterms:modified xsi:type="dcterms:W3CDTF">2024-05-31T09:19:14Z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92B87A8B290C4BFBBF6BF482C2A21307_13</vt:lpwstr>
  </property>
  <property fmtid="{D5CDD505-2E9C-101B-9397-08002B2CF9AE}" pid="3" name="KSOProductBuildVer">
    <vt:lpwstr>2052-12.1.0.16929</vt:lpwstr>
  </property>
</Properties>
</file>